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1" r:id="rId1"/>
    <p:sldMasterId id="2147483923" r:id="rId2"/>
  </p:sldMasterIdLst>
  <p:notesMasterIdLst>
    <p:notesMasterId r:id="rId11"/>
  </p:notesMasterIdLst>
  <p:sldIdLst>
    <p:sldId id="256" r:id="rId3"/>
    <p:sldId id="257" r:id="rId4"/>
    <p:sldId id="258" r:id="rId5"/>
    <p:sldId id="259" r:id="rId6"/>
    <p:sldId id="260" r:id="rId7"/>
    <p:sldId id="265" r:id="rId8"/>
    <p:sldId id="266" r:id="rId9"/>
    <p:sldId id="267" r:id="rId10"/>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700"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F142AD-3498-4D89-AE33-7379C4F003C3}" type="datetimeFigureOut">
              <a:rPr lang="en-US" smtClean="0"/>
              <a:t>12/7/2016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9384DB-AC27-404A-A7F1-E6A05B06BFA6}" type="slidenum">
              <a:rPr lang="en-US" smtClean="0"/>
              <a:t>‹#›</a:t>
            </a:fld>
            <a:endParaRPr lang="en-US"/>
          </a:p>
        </p:txBody>
      </p:sp>
    </p:spTree>
    <p:extLst>
      <p:ext uri="{BB962C8B-B14F-4D97-AF65-F5344CB8AC3E}">
        <p14:creationId xmlns:p14="http://schemas.microsoft.com/office/powerpoint/2010/main" val="20181703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837"/>
            <a:ext cx="9144000" cy="2387447"/>
          </a:xfrm>
        </p:spPr>
        <p:txBody>
          <a:bodyPr anchor="b"/>
          <a:lstStyle>
            <a:lvl1pPr algn="ctr">
              <a:defRPr sz="7144"/>
            </a:lvl1pPr>
          </a:lstStyle>
          <a:p>
            <a:r>
              <a:rPr lang="en-US" altLang="zh-CN"/>
              <a:t>Click to edit Master title style</a:t>
            </a:r>
            <a:endParaRPr lang="zh-CN" altLang="en-US"/>
          </a:p>
        </p:txBody>
      </p:sp>
      <p:sp>
        <p:nvSpPr>
          <p:cNvPr id="3" name="副标题 2"/>
          <p:cNvSpPr>
            <a:spLocks noGrp="1"/>
          </p:cNvSpPr>
          <p:nvPr>
            <p:ph type="subTitle" idx="1"/>
          </p:nvPr>
        </p:nvSpPr>
        <p:spPr>
          <a:xfrm>
            <a:off x="1524000" y="3602908"/>
            <a:ext cx="9144000" cy="1654011"/>
          </a:xfrm>
        </p:spPr>
        <p:txBody>
          <a:bodyPr/>
          <a:lstStyle>
            <a:lvl1pPr marL="0" indent="0" algn="ctr">
              <a:buNone/>
              <a:defRPr sz="2858"/>
            </a:lvl1pPr>
            <a:lvl2pPr marL="544388" indent="0" algn="ctr">
              <a:buNone/>
              <a:defRPr sz="2381"/>
            </a:lvl2pPr>
            <a:lvl3pPr marL="1088776" indent="0" algn="ctr">
              <a:buNone/>
              <a:defRPr sz="2143"/>
            </a:lvl3pPr>
            <a:lvl4pPr marL="1633164" indent="0" algn="ctr">
              <a:buNone/>
              <a:defRPr sz="1905"/>
            </a:lvl4pPr>
            <a:lvl5pPr marL="2177552" indent="0" algn="ctr">
              <a:buNone/>
              <a:defRPr sz="1905"/>
            </a:lvl5pPr>
            <a:lvl6pPr marL="2721940" indent="0" algn="ctr">
              <a:buNone/>
              <a:defRPr sz="1905"/>
            </a:lvl6pPr>
            <a:lvl7pPr marL="3266328" indent="0" algn="ctr">
              <a:buNone/>
              <a:defRPr sz="1905"/>
            </a:lvl7pPr>
            <a:lvl8pPr marL="3810716" indent="0" algn="ctr">
              <a:buNone/>
              <a:defRPr sz="1905"/>
            </a:lvl8pPr>
            <a:lvl9pPr marL="4355104" indent="0" algn="ctr">
              <a:buNone/>
              <a:defRPr sz="1905"/>
            </a:lvl9pPr>
          </a:lstStyle>
          <a:p>
            <a:r>
              <a:rPr lang="en-US" altLang="zh-CN"/>
              <a:t>Click to edit Master subtitle style</a:t>
            </a:r>
            <a:endParaRPr lang="zh-CN" altLang="en-US"/>
          </a:p>
        </p:txBody>
      </p:sp>
      <p:sp>
        <p:nvSpPr>
          <p:cNvPr id="4" name="Rectangle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5" name="Rectangle 5"/>
          <p:cNvSpPr>
            <a:spLocks noGrp="1" noChangeArrowheads="1"/>
          </p:cNvSpPr>
          <p:nvPr>
            <p:ph type="ftr" sz="quarter" idx="11"/>
          </p:nvPr>
        </p:nvSpPr>
        <p:spPr/>
        <p:txBody>
          <a:bodyPr/>
          <a:lstStyle>
            <a:lvl1pPr>
              <a:defRPr/>
            </a:lvl1pPr>
          </a:lstStyle>
          <a:p>
            <a:endParaRPr lang="en-US"/>
          </a:p>
        </p:txBody>
      </p:sp>
      <p:sp>
        <p:nvSpPr>
          <p:cNvPr id="6" name="Rectangle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3559283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Click to edit Master title style</a:t>
            </a:r>
            <a:endParaRPr lang="zh-CN" altLang="en-US"/>
          </a:p>
        </p:txBody>
      </p:sp>
      <p:sp>
        <p:nvSpPr>
          <p:cNvPr id="3" name="竖排文字占位符 2"/>
          <p:cNvSpPr>
            <a:spLocks noGrp="1"/>
          </p:cNvSpPr>
          <p:nvPr>
            <p:ph type="body" orient="vert" idx="1"/>
          </p:nvPr>
        </p:nvSpPr>
        <p:spPr/>
        <p:txBody>
          <a:bodyPr vert="eaVert"/>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Rectangle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5" name="Rectangle 5"/>
          <p:cNvSpPr>
            <a:spLocks noGrp="1" noChangeArrowheads="1"/>
          </p:cNvSpPr>
          <p:nvPr>
            <p:ph type="ftr" sz="quarter" idx="11"/>
          </p:nvPr>
        </p:nvSpPr>
        <p:spPr/>
        <p:txBody>
          <a:bodyPr/>
          <a:lstStyle>
            <a:lvl1pPr>
              <a:defRPr/>
            </a:lvl1pPr>
          </a:lstStyle>
          <a:p>
            <a:endParaRPr lang="en-US"/>
          </a:p>
        </p:txBody>
      </p:sp>
      <p:sp>
        <p:nvSpPr>
          <p:cNvPr id="6" name="Rectangle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396199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66717" y="277875"/>
            <a:ext cx="2715683" cy="5039534"/>
          </a:xfrm>
        </p:spPr>
        <p:txBody>
          <a:bodyPr vert="eaVert"/>
          <a:lstStyle/>
          <a:p>
            <a:r>
              <a:rPr lang="en-US" altLang="zh-CN"/>
              <a:t>Click to edit Master title style</a:t>
            </a:r>
            <a:endParaRPr lang="zh-CN" altLang="en-US"/>
          </a:p>
        </p:txBody>
      </p:sp>
      <p:sp>
        <p:nvSpPr>
          <p:cNvPr id="3" name="竖排文字占位符 2"/>
          <p:cNvSpPr>
            <a:spLocks noGrp="1"/>
          </p:cNvSpPr>
          <p:nvPr>
            <p:ph type="body" orient="vert" idx="1"/>
          </p:nvPr>
        </p:nvSpPr>
        <p:spPr>
          <a:xfrm>
            <a:off x="719667" y="277875"/>
            <a:ext cx="7943851" cy="5039534"/>
          </a:xfrm>
        </p:spPr>
        <p:txBody>
          <a:bodyPr vert="eaVert"/>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Rectangle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5" name="Rectangle 5"/>
          <p:cNvSpPr>
            <a:spLocks noGrp="1" noChangeArrowheads="1"/>
          </p:cNvSpPr>
          <p:nvPr>
            <p:ph type="ftr" sz="quarter" idx="11"/>
          </p:nvPr>
        </p:nvSpPr>
        <p:spPr/>
        <p:txBody>
          <a:bodyPr/>
          <a:lstStyle>
            <a:lvl1pPr>
              <a:defRPr/>
            </a:lvl1pPr>
          </a:lstStyle>
          <a:p>
            <a:endParaRPr lang="en-US"/>
          </a:p>
        </p:txBody>
      </p:sp>
      <p:sp>
        <p:nvSpPr>
          <p:cNvPr id="6" name="Rectangle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23212336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8"/>
            <a:ext cx="10363200" cy="1470025"/>
          </a:xfrm>
        </p:spPr>
        <p:txBody>
          <a:bodyPr/>
          <a:lstStyle/>
          <a:p>
            <a:r>
              <a:rPr lang="en-US" altLang="zh-CN"/>
              <a:t>Click to edit Master title style</a:t>
            </a:r>
            <a:endParaRPr lang="zh-CN" altLang="en-US"/>
          </a:p>
        </p:txBody>
      </p:sp>
      <p:sp>
        <p:nvSpPr>
          <p:cNvPr id="3" name="副标题 2"/>
          <p:cNvSpPr>
            <a:spLocks noGrp="1"/>
          </p:cNvSpPr>
          <p:nvPr>
            <p:ph type="subTitle" idx="1"/>
          </p:nvPr>
        </p:nvSpPr>
        <p:spPr>
          <a:xfrm>
            <a:off x="1828800" y="3886202"/>
            <a:ext cx="8534400" cy="1752599"/>
          </a:xfrm>
        </p:spPr>
        <p:txBody>
          <a:bodyPr/>
          <a:lstStyle>
            <a:lvl1pPr marL="0" indent="0" algn="ctr">
              <a:buNone/>
              <a:defRPr>
                <a:solidFill>
                  <a:schemeClr val="tx1">
                    <a:tint val="75000"/>
                  </a:schemeClr>
                </a:solidFill>
              </a:defRPr>
            </a:lvl1pPr>
            <a:lvl2pPr marL="544388" indent="0" algn="ctr">
              <a:buNone/>
              <a:defRPr>
                <a:solidFill>
                  <a:schemeClr val="tx1">
                    <a:tint val="75000"/>
                  </a:schemeClr>
                </a:solidFill>
              </a:defRPr>
            </a:lvl2pPr>
            <a:lvl3pPr marL="1088776" indent="0" algn="ctr">
              <a:buNone/>
              <a:defRPr>
                <a:solidFill>
                  <a:schemeClr val="tx1">
                    <a:tint val="75000"/>
                  </a:schemeClr>
                </a:solidFill>
              </a:defRPr>
            </a:lvl3pPr>
            <a:lvl4pPr marL="1633164" indent="0" algn="ctr">
              <a:buNone/>
              <a:defRPr>
                <a:solidFill>
                  <a:schemeClr val="tx1">
                    <a:tint val="75000"/>
                  </a:schemeClr>
                </a:solidFill>
              </a:defRPr>
            </a:lvl4pPr>
            <a:lvl5pPr marL="2177552" indent="0" algn="ctr">
              <a:buNone/>
              <a:defRPr>
                <a:solidFill>
                  <a:schemeClr val="tx1">
                    <a:tint val="75000"/>
                  </a:schemeClr>
                </a:solidFill>
              </a:defRPr>
            </a:lvl5pPr>
            <a:lvl6pPr marL="2721940" indent="0" algn="ctr">
              <a:buNone/>
              <a:defRPr>
                <a:solidFill>
                  <a:schemeClr val="tx1">
                    <a:tint val="75000"/>
                  </a:schemeClr>
                </a:solidFill>
              </a:defRPr>
            </a:lvl6pPr>
            <a:lvl7pPr marL="3266328" indent="0" algn="ctr">
              <a:buNone/>
              <a:defRPr>
                <a:solidFill>
                  <a:schemeClr val="tx1">
                    <a:tint val="75000"/>
                  </a:schemeClr>
                </a:solidFill>
              </a:defRPr>
            </a:lvl7pPr>
            <a:lvl8pPr marL="3810716" indent="0" algn="ctr">
              <a:buNone/>
              <a:defRPr>
                <a:solidFill>
                  <a:schemeClr val="tx1">
                    <a:tint val="75000"/>
                  </a:schemeClr>
                </a:solidFill>
              </a:defRPr>
            </a:lvl8pPr>
            <a:lvl9pPr marL="4355104" indent="0" algn="ctr">
              <a:buNone/>
              <a:defRPr>
                <a:solidFill>
                  <a:schemeClr val="tx1">
                    <a:tint val="75000"/>
                  </a:schemeClr>
                </a:solidFill>
              </a:defRPr>
            </a:lvl9pPr>
          </a:lstStyle>
          <a:p>
            <a:r>
              <a:rPr lang="en-US" altLang="zh-CN"/>
              <a:t>Click to edit Master subtitle style</a:t>
            </a:r>
            <a:endParaRPr lang="zh-CN" altLang="en-US"/>
          </a:p>
        </p:txBody>
      </p:sp>
      <p:sp>
        <p:nvSpPr>
          <p:cNvPr id="4" name="日期占位符 3"/>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5" name="页脚占位符 4"/>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6" name="灯片编号占位符 5"/>
          <p:cNvSpPr>
            <a:spLocks noGrp="1"/>
          </p:cNvSpPr>
          <p:nvPr>
            <p:ph type="sldNum" sz="quarter" idx="12"/>
          </p:nvPr>
        </p:nvSpPr>
        <p:spPr/>
        <p:txBody>
          <a:bodyPr/>
          <a:lstStyle>
            <a:lvl1pPr eaLnBrk="0" hangingPunct="0">
              <a:defRPr>
                <a:latin typeface="Arial" panose="020B0604020202020204" pitchFamily="34" charset="0"/>
              </a:defRPr>
            </a:lvl1pPr>
          </a:lstStyle>
          <a:p>
            <a:fld id="{34BD9DC5-47AE-4A42-8C4E-E337E5991D7F}" type="slidenum">
              <a:rPr lang="zh-CN" altLang="en-US"/>
              <a:pPr/>
              <a:t>‹#›</a:t>
            </a:fld>
            <a:endParaRPr lang="zh-CN" altLang="en-US"/>
          </a:p>
        </p:txBody>
      </p:sp>
    </p:spTree>
    <p:extLst>
      <p:ext uri="{BB962C8B-B14F-4D97-AF65-F5344CB8AC3E}">
        <p14:creationId xmlns:p14="http://schemas.microsoft.com/office/powerpoint/2010/main" val="3299853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Click to edit Master title style</a:t>
            </a:r>
            <a:endParaRPr lang="zh-CN" altLang="en-US"/>
          </a:p>
        </p:txBody>
      </p:sp>
      <p:sp>
        <p:nvSpPr>
          <p:cNvPr id="3" name="内容占位符 2"/>
          <p:cNvSpPr>
            <a:spLocks noGrp="1"/>
          </p:cNvSpPr>
          <p:nvPr>
            <p:ph idx="1"/>
          </p:nvPr>
        </p:nvSpPr>
        <p:spPr/>
        <p:txBody>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日期占位符 3"/>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5" name="页脚占位符 4"/>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6" name="灯片编号占位符 5"/>
          <p:cNvSpPr>
            <a:spLocks noGrp="1"/>
          </p:cNvSpPr>
          <p:nvPr>
            <p:ph type="sldNum" sz="quarter" idx="12"/>
          </p:nvPr>
        </p:nvSpPr>
        <p:spPr/>
        <p:txBody>
          <a:bodyPr/>
          <a:lstStyle>
            <a:lvl1pPr eaLnBrk="0" hangingPunct="0">
              <a:defRPr>
                <a:latin typeface="Arial" panose="020B0604020202020204" pitchFamily="34" charset="0"/>
              </a:defRPr>
            </a:lvl1pPr>
          </a:lstStyle>
          <a:p>
            <a:fld id="{ECB91865-4F3D-4F68-937E-14A5189C084F}" type="slidenum">
              <a:rPr lang="zh-CN" altLang="en-US"/>
              <a:pPr/>
              <a:t>‹#›</a:t>
            </a:fld>
            <a:endParaRPr lang="zh-CN" altLang="en-US"/>
          </a:p>
        </p:txBody>
      </p:sp>
    </p:spTree>
    <p:extLst>
      <p:ext uri="{BB962C8B-B14F-4D97-AF65-F5344CB8AC3E}">
        <p14:creationId xmlns:p14="http://schemas.microsoft.com/office/powerpoint/2010/main" val="10834009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2"/>
            <a:ext cx="10363200" cy="1362075"/>
          </a:xfrm>
        </p:spPr>
        <p:txBody>
          <a:bodyPr anchor="t"/>
          <a:lstStyle>
            <a:lvl1pPr algn="l">
              <a:defRPr sz="4763" b="1" cap="all"/>
            </a:lvl1pPr>
          </a:lstStyle>
          <a:p>
            <a:r>
              <a:rPr lang="en-US" altLang="zh-CN"/>
              <a:t>Click to edit Master title style</a:t>
            </a:r>
            <a:endParaRPr lang="zh-CN" altLang="en-US"/>
          </a:p>
        </p:txBody>
      </p:sp>
      <p:sp>
        <p:nvSpPr>
          <p:cNvPr id="3" name="文本占位符 2"/>
          <p:cNvSpPr>
            <a:spLocks noGrp="1"/>
          </p:cNvSpPr>
          <p:nvPr>
            <p:ph type="body" idx="1"/>
          </p:nvPr>
        </p:nvSpPr>
        <p:spPr>
          <a:xfrm>
            <a:off x="963084" y="2906714"/>
            <a:ext cx="10363200" cy="1500187"/>
          </a:xfrm>
        </p:spPr>
        <p:txBody>
          <a:bodyPr anchor="b"/>
          <a:lstStyle>
            <a:lvl1pPr marL="0" indent="0">
              <a:buNone/>
              <a:defRPr sz="2381">
                <a:solidFill>
                  <a:schemeClr val="tx1">
                    <a:tint val="75000"/>
                  </a:schemeClr>
                </a:solidFill>
              </a:defRPr>
            </a:lvl1pPr>
            <a:lvl2pPr marL="544388" indent="0">
              <a:buNone/>
              <a:defRPr sz="2143">
                <a:solidFill>
                  <a:schemeClr val="tx1">
                    <a:tint val="75000"/>
                  </a:schemeClr>
                </a:solidFill>
              </a:defRPr>
            </a:lvl2pPr>
            <a:lvl3pPr marL="1088776" indent="0">
              <a:buNone/>
              <a:defRPr sz="1905">
                <a:solidFill>
                  <a:schemeClr val="tx1">
                    <a:tint val="75000"/>
                  </a:schemeClr>
                </a:solidFill>
              </a:defRPr>
            </a:lvl3pPr>
            <a:lvl4pPr marL="1633164" indent="0">
              <a:buNone/>
              <a:defRPr sz="1667">
                <a:solidFill>
                  <a:schemeClr val="tx1">
                    <a:tint val="75000"/>
                  </a:schemeClr>
                </a:solidFill>
              </a:defRPr>
            </a:lvl4pPr>
            <a:lvl5pPr marL="2177552" indent="0">
              <a:buNone/>
              <a:defRPr sz="1667">
                <a:solidFill>
                  <a:schemeClr val="tx1">
                    <a:tint val="75000"/>
                  </a:schemeClr>
                </a:solidFill>
              </a:defRPr>
            </a:lvl5pPr>
            <a:lvl6pPr marL="2721940" indent="0">
              <a:buNone/>
              <a:defRPr sz="1667">
                <a:solidFill>
                  <a:schemeClr val="tx1">
                    <a:tint val="75000"/>
                  </a:schemeClr>
                </a:solidFill>
              </a:defRPr>
            </a:lvl6pPr>
            <a:lvl7pPr marL="3266328" indent="0">
              <a:buNone/>
              <a:defRPr sz="1667">
                <a:solidFill>
                  <a:schemeClr val="tx1">
                    <a:tint val="75000"/>
                  </a:schemeClr>
                </a:solidFill>
              </a:defRPr>
            </a:lvl7pPr>
            <a:lvl8pPr marL="3810716" indent="0">
              <a:buNone/>
              <a:defRPr sz="1667">
                <a:solidFill>
                  <a:schemeClr val="tx1">
                    <a:tint val="75000"/>
                  </a:schemeClr>
                </a:solidFill>
              </a:defRPr>
            </a:lvl8pPr>
            <a:lvl9pPr marL="4355104" indent="0">
              <a:buNone/>
              <a:defRPr sz="1667">
                <a:solidFill>
                  <a:schemeClr val="tx1">
                    <a:tint val="75000"/>
                  </a:schemeClr>
                </a:solidFill>
              </a:defRPr>
            </a:lvl9pPr>
          </a:lstStyle>
          <a:p>
            <a:pPr lvl="0"/>
            <a:r>
              <a:rPr lang="en-US" altLang="zh-CN"/>
              <a:t>Edit Master text styles</a:t>
            </a:r>
          </a:p>
        </p:txBody>
      </p:sp>
      <p:sp>
        <p:nvSpPr>
          <p:cNvPr id="4" name="日期占位符 3"/>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5" name="页脚占位符 4"/>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6" name="灯片编号占位符 5"/>
          <p:cNvSpPr>
            <a:spLocks noGrp="1"/>
          </p:cNvSpPr>
          <p:nvPr>
            <p:ph type="sldNum" sz="quarter" idx="12"/>
          </p:nvPr>
        </p:nvSpPr>
        <p:spPr/>
        <p:txBody>
          <a:bodyPr/>
          <a:lstStyle>
            <a:lvl1pPr eaLnBrk="0" hangingPunct="0">
              <a:defRPr>
                <a:latin typeface="Arial" panose="020B0604020202020204" pitchFamily="34" charset="0"/>
              </a:defRPr>
            </a:lvl1pPr>
          </a:lstStyle>
          <a:p>
            <a:fld id="{6D37D439-3F2C-4C28-BC4E-DAD9FACD8322}" type="slidenum">
              <a:rPr lang="zh-CN" altLang="en-US"/>
              <a:pPr/>
              <a:t>‹#›</a:t>
            </a:fld>
            <a:endParaRPr lang="zh-CN" altLang="en-US"/>
          </a:p>
        </p:txBody>
      </p:sp>
    </p:spTree>
    <p:extLst>
      <p:ext uri="{BB962C8B-B14F-4D97-AF65-F5344CB8AC3E}">
        <p14:creationId xmlns:p14="http://schemas.microsoft.com/office/powerpoint/2010/main" val="20410329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Click to edit Master title style</a:t>
            </a:r>
            <a:endParaRPr lang="zh-CN" altLang="en-US"/>
          </a:p>
        </p:txBody>
      </p:sp>
      <p:sp>
        <p:nvSpPr>
          <p:cNvPr id="3" name="内容占位符 2"/>
          <p:cNvSpPr>
            <a:spLocks noGrp="1"/>
          </p:cNvSpPr>
          <p:nvPr>
            <p:ph sz="half" idx="1"/>
          </p:nvPr>
        </p:nvSpPr>
        <p:spPr>
          <a:xfrm>
            <a:off x="609600" y="1600202"/>
            <a:ext cx="5384800" cy="4525963"/>
          </a:xfrm>
        </p:spPr>
        <p:txBody>
          <a:bodyPr/>
          <a:lstStyle>
            <a:lvl1pPr>
              <a:defRPr sz="3334"/>
            </a:lvl1pPr>
            <a:lvl2pPr>
              <a:defRPr sz="2858"/>
            </a:lvl2pPr>
            <a:lvl3pPr>
              <a:defRPr sz="2381"/>
            </a:lvl3pPr>
            <a:lvl4pPr>
              <a:defRPr sz="2143"/>
            </a:lvl4pPr>
            <a:lvl5pPr>
              <a:defRPr sz="2143"/>
            </a:lvl5pPr>
            <a:lvl6pPr>
              <a:defRPr sz="2143"/>
            </a:lvl6pPr>
            <a:lvl7pPr>
              <a:defRPr sz="2143"/>
            </a:lvl7pPr>
            <a:lvl8pPr>
              <a:defRPr sz="2143"/>
            </a:lvl8pPr>
            <a:lvl9pPr>
              <a:defRPr sz="2143"/>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内容占位符 3"/>
          <p:cNvSpPr>
            <a:spLocks noGrp="1"/>
          </p:cNvSpPr>
          <p:nvPr>
            <p:ph sz="half" idx="2"/>
          </p:nvPr>
        </p:nvSpPr>
        <p:spPr>
          <a:xfrm>
            <a:off x="6197600" y="1600202"/>
            <a:ext cx="5384800" cy="4525963"/>
          </a:xfrm>
        </p:spPr>
        <p:txBody>
          <a:bodyPr/>
          <a:lstStyle>
            <a:lvl1pPr>
              <a:defRPr sz="3334"/>
            </a:lvl1pPr>
            <a:lvl2pPr>
              <a:defRPr sz="2858"/>
            </a:lvl2pPr>
            <a:lvl3pPr>
              <a:defRPr sz="2381"/>
            </a:lvl3pPr>
            <a:lvl4pPr>
              <a:defRPr sz="2143"/>
            </a:lvl4pPr>
            <a:lvl5pPr>
              <a:defRPr sz="2143"/>
            </a:lvl5pPr>
            <a:lvl6pPr>
              <a:defRPr sz="2143"/>
            </a:lvl6pPr>
            <a:lvl7pPr>
              <a:defRPr sz="2143"/>
            </a:lvl7pPr>
            <a:lvl8pPr>
              <a:defRPr sz="2143"/>
            </a:lvl8pPr>
            <a:lvl9pPr>
              <a:defRPr sz="2143"/>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日期占位符 4"/>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6" name="页脚占位符 5"/>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7" name="灯片编号占位符 6"/>
          <p:cNvSpPr>
            <a:spLocks noGrp="1"/>
          </p:cNvSpPr>
          <p:nvPr>
            <p:ph type="sldNum" sz="quarter" idx="12"/>
          </p:nvPr>
        </p:nvSpPr>
        <p:spPr/>
        <p:txBody>
          <a:bodyPr/>
          <a:lstStyle>
            <a:lvl1pPr eaLnBrk="0" hangingPunct="0">
              <a:defRPr>
                <a:latin typeface="Arial" panose="020B0604020202020204" pitchFamily="34" charset="0"/>
              </a:defRPr>
            </a:lvl1pPr>
          </a:lstStyle>
          <a:p>
            <a:fld id="{8EF52985-3ADF-42C8-839A-617DE9559ED9}" type="slidenum">
              <a:rPr lang="zh-CN" altLang="en-US"/>
              <a:pPr/>
              <a:t>‹#›</a:t>
            </a:fld>
            <a:endParaRPr lang="zh-CN" altLang="en-US"/>
          </a:p>
        </p:txBody>
      </p:sp>
    </p:spTree>
    <p:extLst>
      <p:ext uri="{BB962C8B-B14F-4D97-AF65-F5344CB8AC3E}">
        <p14:creationId xmlns:p14="http://schemas.microsoft.com/office/powerpoint/2010/main" val="6428049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en-US" altLang="zh-CN"/>
              <a:t>Click to edit Master title style</a:t>
            </a:r>
            <a:endParaRPr lang="zh-CN" altLang="en-US"/>
          </a:p>
        </p:txBody>
      </p:sp>
      <p:sp>
        <p:nvSpPr>
          <p:cNvPr id="3" name="文本占位符 2"/>
          <p:cNvSpPr>
            <a:spLocks noGrp="1"/>
          </p:cNvSpPr>
          <p:nvPr>
            <p:ph type="body" idx="1"/>
          </p:nvPr>
        </p:nvSpPr>
        <p:spPr>
          <a:xfrm>
            <a:off x="609600" y="1535114"/>
            <a:ext cx="5386917" cy="639762"/>
          </a:xfrm>
        </p:spPr>
        <p:txBody>
          <a:bodyPr anchor="b"/>
          <a:lstStyle>
            <a:lvl1pPr marL="0" indent="0">
              <a:buNone/>
              <a:defRPr sz="2858" b="1"/>
            </a:lvl1pPr>
            <a:lvl2pPr marL="544388" indent="0">
              <a:buNone/>
              <a:defRPr sz="2381" b="1"/>
            </a:lvl2pPr>
            <a:lvl3pPr marL="1088776" indent="0">
              <a:buNone/>
              <a:defRPr sz="2143" b="1"/>
            </a:lvl3pPr>
            <a:lvl4pPr marL="1633164" indent="0">
              <a:buNone/>
              <a:defRPr sz="1905" b="1"/>
            </a:lvl4pPr>
            <a:lvl5pPr marL="2177552" indent="0">
              <a:buNone/>
              <a:defRPr sz="1905" b="1"/>
            </a:lvl5pPr>
            <a:lvl6pPr marL="2721940" indent="0">
              <a:buNone/>
              <a:defRPr sz="1905" b="1"/>
            </a:lvl6pPr>
            <a:lvl7pPr marL="3266328" indent="0">
              <a:buNone/>
              <a:defRPr sz="1905" b="1"/>
            </a:lvl7pPr>
            <a:lvl8pPr marL="3810716" indent="0">
              <a:buNone/>
              <a:defRPr sz="1905" b="1"/>
            </a:lvl8pPr>
            <a:lvl9pPr marL="4355104" indent="0">
              <a:buNone/>
              <a:defRPr sz="1905" b="1"/>
            </a:lvl9pPr>
          </a:lstStyle>
          <a:p>
            <a:pPr lvl="0"/>
            <a:r>
              <a:rPr lang="en-US" altLang="zh-CN"/>
              <a:t>Edit Master text styles</a:t>
            </a:r>
          </a:p>
        </p:txBody>
      </p:sp>
      <p:sp>
        <p:nvSpPr>
          <p:cNvPr id="4" name="内容占位符 3"/>
          <p:cNvSpPr>
            <a:spLocks noGrp="1"/>
          </p:cNvSpPr>
          <p:nvPr>
            <p:ph sz="half" idx="2"/>
          </p:nvPr>
        </p:nvSpPr>
        <p:spPr>
          <a:xfrm>
            <a:off x="609600" y="2174875"/>
            <a:ext cx="5386917" cy="3951288"/>
          </a:xfrm>
        </p:spPr>
        <p:txBody>
          <a:bodyPr/>
          <a:lstStyle>
            <a:lvl1pPr>
              <a:defRPr sz="2858"/>
            </a:lvl1pPr>
            <a:lvl2pPr>
              <a:defRPr sz="2381"/>
            </a:lvl2pPr>
            <a:lvl3pPr>
              <a:defRPr sz="2143"/>
            </a:lvl3pPr>
            <a:lvl4pPr>
              <a:defRPr sz="1905"/>
            </a:lvl4pPr>
            <a:lvl5pPr>
              <a:defRPr sz="1905"/>
            </a:lvl5pPr>
            <a:lvl6pPr>
              <a:defRPr sz="1905"/>
            </a:lvl6pPr>
            <a:lvl7pPr>
              <a:defRPr sz="1905"/>
            </a:lvl7pPr>
            <a:lvl8pPr>
              <a:defRPr sz="1905"/>
            </a:lvl8pPr>
            <a:lvl9pPr>
              <a:defRPr sz="1905"/>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文本占位符 4"/>
          <p:cNvSpPr>
            <a:spLocks noGrp="1"/>
          </p:cNvSpPr>
          <p:nvPr>
            <p:ph type="body" sz="quarter" idx="3"/>
          </p:nvPr>
        </p:nvSpPr>
        <p:spPr>
          <a:xfrm>
            <a:off x="6193372" y="1535114"/>
            <a:ext cx="5389033" cy="639762"/>
          </a:xfrm>
        </p:spPr>
        <p:txBody>
          <a:bodyPr anchor="b"/>
          <a:lstStyle>
            <a:lvl1pPr marL="0" indent="0">
              <a:buNone/>
              <a:defRPr sz="2858" b="1"/>
            </a:lvl1pPr>
            <a:lvl2pPr marL="544388" indent="0">
              <a:buNone/>
              <a:defRPr sz="2381" b="1"/>
            </a:lvl2pPr>
            <a:lvl3pPr marL="1088776" indent="0">
              <a:buNone/>
              <a:defRPr sz="2143" b="1"/>
            </a:lvl3pPr>
            <a:lvl4pPr marL="1633164" indent="0">
              <a:buNone/>
              <a:defRPr sz="1905" b="1"/>
            </a:lvl4pPr>
            <a:lvl5pPr marL="2177552" indent="0">
              <a:buNone/>
              <a:defRPr sz="1905" b="1"/>
            </a:lvl5pPr>
            <a:lvl6pPr marL="2721940" indent="0">
              <a:buNone/>
              <a:defRPr sz="1905" b="1"/>
            </a:lvl6pPr>
            <a:lvl7pPr marL="3266328" indent="0">
              <a:buNone/>
              <a:defRPr sz="1905" b="1"/>
            </a:lvl7pPr>
            <a:lvl8pPr marL="3810716" indent="0">
              <a:buNone/>
              <a:defRPr sz="1905" b="1"/>
            </a:lvl8pPr>
            <a:lvl9pPr marL="4355104" indent="0">
              <a:buNone/>
              <a:defRPr sz="1905" b="1"/>
            </a:lvl9pPr>
          </a:lstStyle>
          <a:p>
            <a:pPr lvl="0"/>
            <a:r>
              <a:rPr lang="en-US" altLang="zh-CN"/>
              <a:t>Edit Master text styles</a:t>
            </a:r>
          </a:p>
        </p:txBody>
      </p:sp>
      <p:sp>
        <p:nvSpPr>
          <p:cNvPr id="6" name="内容占位符 5"/>
          <p:cNvSpPr>
            <a:spLocks noGrp="1"/>
          </p:cNvSpPr>
          <p:nvPr>
            <p:ph sz="quarter" idx="4"/>
          </p:nvPr>
        </p:nvSpPr>
        <p:spPr>
          <a:xfrm>
            <a:off x="6193372" y="2174875"/>
            <a:ext cx="5389033" cy="3951288"/>
          </a:xfrm>
        </p:spPr>
        <p:txBody>
          <a:bodyPr/>
          <a:lstStyle>
            <a:lvl1pPr>
              <a:defRPr sz="2858"/>
            </a:lvl1pPr>
            <a:lvl2pPr>
              <a:defRPr sz="2381"/>
            </a:lvl2pPr>
            <a:lvl3pPr>
              <a:defRPr sz="2143"/>
            </a:lvl3pPr>
            <a:lvl4pPr>
              <a:defRPr sz="1905"/>
            </a:lvl4pPr>
            <a:lvl5pPr>
              <a:defRPr sz="1905"/>
            </a:lvl5pPr>
            <a:lvl6pPr>
              <a:defRPr sz="1905"/>
            </a:lvl6pPr>
            <a:lvl7pPr>
              <a:defRPr sz="1905"/>
            </a:lvl7pPr>
            <a:lvl8pPr>
              <a:defRPr sz="1905"/>
            </a:lvl8pPr>
            <a:lvl9pPr>
              <a:defRPr sz="1905"/>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日期占位符 6"/>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8" name="页脚占位符 7"/>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9" name="灯片编号占位符 8"/>
          <p:cNvSpPr>
            <a:spLocks noGrp="1"/>
          </p:cNvSpPr>
          <p:nvPr>
            <p:ph type="sldNum" sz="quarter" idx="12"/>
          </p:nvPr>
        </p:nvSpPr>
        <p:spPr/>
        <p:txBody>
          <a:bodyPr/>
          <a:lstStyle>
            <a:lvl1pPr eaLnBrk="0" hangingPunct="0">
              <a:defRPr>
                <a:latin typeface="Arial" panose="020B0604020202020204" pitchFamily="34" charset="0"/>
              </a:defRPr>
            </a:lvl1pPr>
          </a:lstStyle>
          <a:p>
            <a:fld id="{57DF786A-C3A6-429F-BCDB-99B984B293F8}" type="slidenum">
              <a:rPr lang="zh-CN" altLang="en-US"/>
              <a:pPr/>
              <a:t>‹#›</a:t>
            </a:fld>
            <a:endParaRPr lang="zh-CN" altLang="en-US"/>
          </a:p>
        </p:txBody>
      </p:sp>
    </p:spTree>
    <p:extLst>
      <p:ext uri="{BB962C8B-B14F-4D97-AF65-F5344CB8AC3E}">
        <p14:creationId xmlns:p14="http://schemas.microsoft.com/office/powerpoint/2010/main" val="10838076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Click to edit Master title style</a:t>
            </a:r>
            <a:endParaRPr lang="zh-CN" altLang="en-US"/>
          </a:p>
        </p:txBody>
      </p:sp>
      <p:sp>
        <p:nvSpPr>
          <p:cNvPr id="3" name="日期占位符 2"/>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4" name="页脚占位符 3"/>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5" name="灯片编号占位符 4"/>
          <p:cNvSpPr>
            <a:spLocks noGrp="1"/>
          </p:cNvSpPr>
          <p:nvPr>
            <p:ph type="sldNum" sz="quarter" idx="12"/>
          </p:nvPr>
        </p:nvSpPr>
        <p:spPr/>
        <p:txBody>
          <a:bodyPr/>
          <a:lstStyle>
            <a:lvl1pPr eaLnBrk="0" hangingPunct="0">
              <a:defRPr>
                <a:latin typeface="Arial" panose="020B0604020202020204" pitchFamily="34" charset="0"/>
              </a:defRPr>
            </a:lvl1pPr>
          </a:lstStyle>
          <a:p>
            <a:fld id="{B0B1044F-A532-418B-B625-D37E62934319}" type="slidenum">
              <a:rPr lang="zh-CN" altLang="en-US"/>
              <a:pPr/>
              <a:t>‹#›</a:t>
            </a:fld>
            <a:endParaRPr lang="zh-CN" altLang="en-US"/>
          </a:p>
        </p:txBody>
      </p:sp>
    </p:spTree>
    <p:extLst>
      <p:ext uri="{BB962C8B-B14F-4D97-AF65-F5344CB8AC3E}">
        <p14:creationId xmlns:p14="http://schemas.microsoft.com/office/powerpoint/2010/main" val="14618003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3" name="页脚占位符 2"/>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4" name="灯片编号占位符 3"/>
          <p:cNvSpPr>
            <a:spLocks noGrp="1"/>
          </p:cNvSpPr>
          <p:nvPr>
            <p:ph type="sldNum" sz="quarter" idx="12"/>
          </p:nvPr>
        </p:nvSpPr>
        <p:spPr/>
        <p:txBody>
          <a:bodyPr/>
          <a:lstStyle>
            <a:lvl1pPr eaLnBrk="0" hangingPunct="0">
              <a:defRPr>
                <a:latin typeface="Arial" panose="020B0604020202020204" pitchFamily="34" charset="0"/>
              </a:defRPr>
            </a:lvl1pPr>
          </a:lstStyle>
          <a:p>
            <a:fld id="{7F605D6E-A517-40AE-B965-CBFFF8499AC4}" type="slidenum">
              <a:rPr lang="zh-CN" altLang="en-US"/>
              <a:pPr/>
              <a:t>‹#›</a:t>
            </a:fld>
            <a:endParaRPr lang="zh-CN" altLang="en-US"/>
          </a:p>
        </p:txBody>
      </p:sp>
    </p:spTree>
    <p:extLst>
      <p:ext uri="{BB962C8B-B14F-4D97-AF65-F5344CB8AC3E}">
        <p14:creationId xmlns:p14="http://schemas.microsoft.com/office/powerpoint/2010/main" val="21418502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50"/>
            <a:ext cx="4011084" cy="1162051"/>
          </a:xfrm>
        </p:spPr>
        <p:txBody>
          <a:bodyPr anchor="b"/>
          <a:lstStyle>
            <a:lvl1pPr algn="l">
              <a:defRPr sz="2381" b="1"/>
            </a:lvl1pPr>
          </a:lstStyle>
          <a:p>
            <a:r>
              <a:rPr lang="en-US" altLang="zh-CN"/>
              <a:t>Click to edit Master title style</a:t>
            </a:r>
            <a:endParaRPr lang="zh-CN" altLang="en-US"/>
          </a:p>
        </p:txBody>
      </p:sp>
      <p:sp>
        <p:nvSpPr>
          <p:cNvPr id="3" name="内容占位符 2"/>
          <p:cNvSpPr>
            <a:spLocks noGrp="1"/>
          </p:cNvSpPr>
          <p:nvPr>
            <p:ph idx="1"/>
          </p:nvPr>
        </p:nvSpPr>
        <p:spPr>
          <a:xfrm>
            <a:off x="4766733" y="273054"/>
            <a:ext cx="6815667" cy="5853113"/>
          </a:xfrm>
        </p:spPr>
        <p:txBody>
          <a:bodyPr/>
          <a:lstStyle>
            <a:lvl1pPr>
              <a:defRPr sz="3810"/>
            </a:lvl1pPr>
            <a:lvl2pPr>
              <a:defRPr sz="3334"/>
            </a:lvl2pPr>
            <a:lvl3pPr>
              <a:defRPr sz="2858"/>
            </a:lvl3pPr>
            <a:lvl4pPr>
              <a:defRPr sz="2381"/>
            </a:lvl4pPr>
            <a:lvl5pPr>
              <a:defRPr sz="2381"/>
            </a:lvl5pPr>
            <a:lvl6pPr>
              <a:defRPr sz="2381"/>
            </a:lvl6pPr>
            <a:lvl7pPr>
              <a:defRPr sz="2381"/>
            </a:lvl7pPr>
            <a:lvl8pPr>
              <a:defRPr sz="2381"/>
            </a:lvl8pPr>
            <a:lvl9pPr>
              <a:defRPr sz="2381"/>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文本占位符 3"/>
          <p:cNvSpPr>
            <a:spLocks noGrp="1"/>
          </p:cNvSpPr>
          <p:nvPr>
            <p:ph type="body" sz="half" idx="2"/>
          </p:nvPr>
        </p:nvSpPr>
        <p:spPr>
          <a:xfrm>
            <a:off x="609603" y="1435102"/>
            <a:ext cx="4011084" cy="4691063"/>
          </a:xfrm>
        </p:spPr>
        <p:txBody>
          <a:bodyPr/>
          <a:lstStyle>
            <a:lvl1pPr marL="0" indent="0">
              <a:buNone/>
              <a:defRPr sz="1667"/>
            </a:lvl1pPr>
            <a:lvl2pPr marL="544388" indent="0">
              <a:buNone/>
              <a:defRPr sz="1429"/>
            </a:lvl2pPr>
            <a:lvl3pPr marL="1088776" indent="0">
              <a:buNone/>
              <a:defRPr sz="1191"/>
            </a:lvl3pPr>
            <a:lvl4pPr marL="1633164" indent="0">
              <a:buNone/>
              <a:defRPr sz="1072"/>
            </a:lvl4pPr>
            <a:lvl5pPr marL="2177552" indent="0">
              <a:buNone/>
              <a:defRPr sz="1072"/>
            </a:lvl5pPr>
            <a:lvl6pPr marL="2721940" indent="0">
              <a:buNone/>
              <a:defRPr sz="1072"/>
            </a:lvl6pPr>
            <a:lvl7pPr marL="3266328" indent="0">
              <a:buNone/>
              <a:defRPr sz="1072"/>
            </a:lvl7pPr>
            <a:lvl8pPr marL="3810716" indent="0">
              <a:buNone/>
              <a:defRPr sz="1072"/>
            </a:lvl8pPr>
            <a:lvl9pPr marL="4355104" indent="0">
              <a:buNone/>
              <a:defRPr sz="1072"/>
            </a:lvl9pPr>
          </a:lstStyle>
          <a:p>
            <a:pPr lvl="0"/>
            <a:r>
              <a:rPr lang="en-US" altLang="zh-CN"/>
              <a:t>Edit Master text styles</a:t>
            </a:r>
          </a:p>
        </p:txBody>
      </p:sp>
      <p:sp>
        <p:nvSpPr>
          <p:cNvPr id="5" name="日期占位符 4"/>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6" name="页脚占位符 5"/>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7" name="灯片编号占位符 6"/>
          <p:cNvSpPr>
            <a:spLocks noGrp="1"/>
          </p:cNvSpPr>
          <p:nvPr>
            <p:ph type="sldNum" sz="quarter" idx="12"/>
          </p:nvPr>
        </p:nvSpPr>
        <p:spPr/>
        <p:txBody>
          <a:bodyPr/>
          <a:lstStyle>
            <a:lvl1pPr eaLnBrk="0" hangingPunct="0">
              <a:defRPr>
                <a:latin typeface="Arial" panose="020B0604020202020204" pitchFamily="34" charset="0"/>
              </a:defRPr>
            </a:lvl1pPr>
          </a:lstStyle>
          <a:p>
            <a:fld id="{CEE52D11-3590-4CEE-9FB6-D2BE9010C5FB}" type="slidenum">
              <a:rPr lang="zh-CN" altLang="en-US"/>
              <a:pPr/>
              <a:t>‹#›</a:t>
            </a:fld>
            <a:endParaRPr lang="zh-CN" altLang="en-US"/>
          </a:p>
        </p:txBody>
      </p:sp>
    </p:spTree>
    <p:extLst>
      <p:ext uri="{BB962C8B-B14F-4D97-AF65-F5344CB8AC3E}">
        <p14:creationId xmlns:p14="http://schemas.microsoft.com/office/powerpoint/2010/main" val="356373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Click to edit Master title style</a:t>
            </a:r>
            <a:endParaRPr lang="zh-CN" altLang="en-US"/>
          </a:p>
        </p:txBody>
      </p:sp>
      <p:sp>
        <p:nvSpPr>
          <p:cNvPr id="3" name="内容占位符 2"/>
          <p:cNvSpPr>
            <a:spLocks noGrp="1"/>
          </p:cNvSpPr>
          <p:nvPr>
            <p:ph idx="1"/>
          </p:nvPr>
        </p:nvSpPr>
        <p:spPr/>
        <p:txBody>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Rectangle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5" name="Rectangle 5"/>
          <p:cNvSpPr>
            <a:spLocks noGrp="1" noChangeArrowheads="1"/>
          </p:cNvSpPr>
          <p:nvPr>
            <p:ph type="ftr" sz="quarter" idx="11"/>
          </p:nvPr>
        </p:nvSpPr>
        <p:spPr/>
        <p:txBody>
          <a:bodyPr/>
          <a:lstStyle>
            <a:lvl1pPr>
              <a:defRPr/>
            </a:lvl1pPr>
          </a:lstStyle>
          <a:p>
            <a:endParaRPr lang="en-US"/>
          </a:p>
        </p:txBody>
      </p:sp>
      <p:sp>
        <p:nvSpPr>
          <p:cNvPr id="6" name="Rectangle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10684477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9"/>
          </a:xfrm>
        </p:spPr>
        <p:txBody>
          <a:bodyPr anchor="b"/>
          <a:lstStyle>
            <a:lvl1pPr algn="l">
              <a:defRPr sz="2381" b="1"/>
            </a:lvl1pPr>
          </a:lstStyle>
          <a:p>
            <a:r>
              <a:rPr lang="en-US" altLang="zh-CN"/>
              <a:t>Click to edit Master title style</a:t>
            </a:r>
            <a:endParaRPr lang="zh-CN" altLang="en-US"/>
          </a:p>
        </p:txBody>
      </p:sp>
      <p:sp>
        <p:nvSpPr>
          <p:cNvPr id="3" name="图片占位符 2"/>
          <p:cNvSpPr>
            <a:spLocks noGrp="1"/>
          </p:cNvSpPr>
          <p:nvPr>
            <p:ph type="pic" idx="1"/>
          </p:nvPr>
        </p:nvSpPr>
        <p:spPr>
          <a:xfrm>
            <a:off x="2389717" y="612776"/>
            <a:ext cx="7315200" cy="4114800"/>
          </a:xfrm>
        </p:spPr>
        <p:txBody>
          <a:bodyPr rtlCol="0">
            <a:normAutofit/>
          </a:bodyPr>
          <a:lstStyle>
            <a:lvl1pPr marL="0" indent="0">
              <a:buNone/>
              <a:defRPr sz="3810"/>
            </a:lvl1pPr>
            <a:lvl2pPr marL="544388" indent="0">
              <a:buNone/>
              <a:defRPr sz="3334"/>
            </a:lvl2pPr>
            <a:lvl3pPr marL="1088776" indent="0">
              <a:buNone/>
              <a:defRPr sz="2858"/>
            </a:lvl3pPr>
            <a:lvl4pPr marL="1633164" indent="0">
              <a:buNone/>
              <a:defRPr sz="2381"/>
            </a:lvl4pPr>
            <a:lvl5pPr marL="2177552" indent="0">
              <a:buNone/>
              <a:defRPr sz="2381"/>
            </a:lvl5pPr>
            <a:lvl6pPr marL="2721940" indent="0">
              <a:buNone/>
              <a:defRPr sz="2381"/>
            </a:lvl6pPr>
            <a:lvl7pPr marL="3266328" indent="0">
              <a:buNone/>
              <a:defRPr sz="2381"/>
            </a:lvl7pPr>
            <a:lvl8pPr marL="3810716" indent="0">
              <a:buNone/>
              <a:defRPr sz="2381"/>
            </a:lvl8pPr>
            <a:lvl9pPr marL="4355104" indent="0">
              <a:buNone/>
              <a:defRPr sz="2381"/>
            </a:lvl9pPr>
          </a:lstStyle>
          <a:p>
            <a:pPr lvl="0"/>
            <a:r>
              <a:rPr lang="en-US" altLang="zh-CN" noProof="0"/>
              <a:t>Click icon to add picture</a:t>
            </a:r>
            <a:endParaRPr lang="zh-CN" altLang="en-US" noProof="0"/>
          </a:p>
        </p:txBody>
      </p:sp>
      <p:sp>
        <p:nvSpPr>
          <p:cNvPr id="4" name="文本占位符 3"/>
          <p:cNvSpPr>
            <a:spLocks noGrp="1"/>
          </p:cNvSpPr>
          <p:nvPr>
            <p:ph type="body" sz="half" idx="2"/>
          </p:nvPr>
        </p:nvSpPr>
        <p:spPr>
          <a:xfrm>
            <a:off x="2389717" y="5367338"/>
            <a:ext cx="7315200" cy="804863"/>
          </a:xfrm>
        </p:spPr>
        <p:txBody>
          <a:bodyPr/>
          <a:lstStyle>
            <a:lvl1pPr marL="0" indent="0">
              <a:buNone/>
              <a:defRPr sz="1667"/>
            </a:lvl1pPr>
            <a:lvl2pPr marL="544388" indent="0">
              <a:buNone/>
              <a:defRPr sz="1429"/>
            </a:lvl2pPr>
            <a:lvl3pPr marL="1088776" indent="0">
              <a:buNone/>
              <a:defRPr sz="1191"/>
            </a:lvl3pPr>
            <a:lvl4pPr marL="1633164" indent="0">
              <a:buNone/>
              <a:defRPr sz="1072"/>
            </a:lvl4pPr>
            <a:lvl5pPr marL="2177552" indent="0">
              <a:buNone/>
              <a:defRPr sz="1072"/>
            </a:lvl5pPr>
            <a:lvl6pPr marL="2721940" indent="0">
              <a:buNone/>
              <a:defRPr sz="1072"/>
            </a:lvl6pPr>
            <a:lvl7pPr marL="3266328" indent="0">
              <a:buNone/>
              <a:defRPr sz="1072"/>
            </a:lvl7pPr>
            <a:lvl8pPr marL="3810716" indent="0">
              <a:buNone/>
              <a:defRPr sz="1072"/>
            </a:lvl8pPr>
            <a:lvl9pPr marL="4355104" indent="0">
              <a:buNone/>
              <a:defRPr sz="1072"/>
            </a:lvl9pPr>
          </a:lstStyle>
          <a:p>
            <a:pPr lvl="0"/>
            <a:r>
              <a:rPr lang="en-US" altLang="zh-CN"/>
              <a:t>Edit Master text styles</a:t>
            </a:r>
          </a:p>
        </p:txBody>
      </p:sp>
      <p:sp>
        <p:nvSpPr>
          <p:cNvPr id="5" name="日期占位符 4"/>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6" name="页脚占位符 5"/>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7" name="灯片编号占位符 6"/>
          <p:cNvSpPr>
            <a:spLocks noGrp="1"/>
          </p:cNvSpPr>
          <p:nvPr>
            <p:ph type="sldNum" sz="quarter" idx="12"/>
          </p:nvPr>
        </p:nvSpPr>
        <p:spPr/>
        <p:txBody>
          <a:bodyPr/>
          <a:lstStyle>
            <a:lvl1pPr eaLnBrk="0" hangingPunct="0">
              <a:defRPr>
                <a:latin typeface="Arial" panose="020B0604020202020204" pitchFamily="34" charset="0"/>
              </a:defRPr>
            </a:lvl1pPr>
          </a:lstStyle>
          <a:p>
            <a:fld id="{175E20D0-CA8E-426A-B001-C650048B3C63}" type="slidenum">
              <a:rPr lang="zh-CN" altLang="en-US"/>
              <a:pPr/>
              <a:t>‹#›</a:t>
            </a:fld>
            <a:endParaRPr lang="zh-CN" altLang="en-US"/>
          </a:p>
        </p:txBody>
      </p:sp>
    </p:spTree>
    <p:extLst>
      <p:ext uri="{BB962C8B-B14F-4D97-AF65-F5344CB8AC3E}">
        <p14:creationId xmlns:p14="http://schemas.microsoft.com/office/powerpoint/2010/main" val="9525276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Click to edit Master title style</a:t>
            </a:r>
            <a:endParaRPr lang="zh-CN" altLang="en-US"/>
          </a:p>
        </p:txBody>
      </p:sp>
      <p:sp>
        <p:nvSpPr>
          <p:cNvPr id="3" name="竖排文字占位符 2"/>
          <p:cNvSpPr>
            <a:spLocks noGrp="1"/>
          </p:cNvSpPr>
          <p:nvPr>
            <p:ph type="body" orient="vert" idx="1"/>
          </p:nvPr>
        </p:nvSpPr>
        <p:spPr/>
        <p:txBody>
          <a:bodyPr vert="eaVert"/>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日期占位符 3"/>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5" name="页脚占位符 4"/>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6" name="灯片编号占位符 5"/>
          <p:cNvSpPr>
            <a:spLocks noGrp="1"/>
          </p:cNvSpPr>
          <p:nvPr>
            <p:ph type="sldNum" sz="quarter" idx="12"/>
          </p:nvPr>
        </p:nvSpPr>
        <p:spPr/>
        <p:txBody>
          <a:bodyPr/>
          <a:lstStyle>
            <a:lvl1pPr eaLnBrk="0" hangingPunct="0">
              <a:defRPr>
                <a:latin typeface="Arial" panose="020B0604020202020204" pitchFamily="34" charset="0"/>
              </a:defRPr>
            </a:lvl1pPr>
          </a:lstStyle>
          <a:p>
            <a:fld id="{683808E9-D3ED-452B-92E2-2D574DB1E70F}" type="slidenum">
              <a:rPr lang="zh-CN" altLang="en-US"/>
              <a:pPr/>
              <a:t>‹#›</a:t>
            </a:fld>
            <a:endParaRPr lang="zh-CN" altLang="en-US"/>
          </a:p>
        </p:txBody>
      </p:sp>
    </p:spTree>
    <p:extLst>
      <p:ext uri="{BB962C8B-B14F-4D97-AF65-F5344CB8AC3E}">
        <p14:creationId xmlns:p14="http://schemas.microsoft.com/office/powerpoint/2010/main" val="8125275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1"/>
            <a:ext cx="2743200" cy="5851525"/>
          </a:xfrm>
        </p:spPr>
        <p:txBody>
          <a:bodyPr vert="eaVert"/>
          <a:lstStyle/>
          <a:p>
            <a:r>
              <a:rPr lang="en-US" altLang="zh-CN"/>
              <a:t>Click to edit Master title style</a:t>
            </a:r>
            <a:endParaRPr lang="zh-CN" altLang="en-US"/>
          </a:p>
        </p:txBody>
      </p:sp>
      <p:sp>
        <p:nvSpPr>
          <p:cNvPr id="3" name="竖排文字占位符 2"/>
          <p:cNvSpPr>
            <a:spLocks noGrp="1"/>
          </p:cNvSpPr>
          <p:nvPr>
            <p:ph type="body" orient="vert" idx="1"/>
          </p:nvPr>
        </p:nvSpPr>
        <p:spPr>
          <a:xfrm>
            <a:off x="609600" y="274641"/>
            <a:ext cx="8026400" cy="5851525"/>
          </a:xfrm>
        </p:spPr>
        <p:txBody>
          <a:bodyPr vert="eaVert"/>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日期占位符 3"/>
          <p:cNvSpPr>
            <a:spLocks noGrp="1"/>
          </p:cNvSpPr>
          <p:nvPr>
            <p:ph type="dt" sz="half" idx="10"/>
          </p:nvPr>
        </p:nvSpPr>
        <p:spPr/>
        <p:txBody>
          <a:bodyPr/>
          <a:lstStyle>
            <a:lvl1pPr eaLnBrk="0" fontAlgn="base" hangingPunct="0">
              <a:spcBef>
                <a:spcPct val="0"/>
              </a:spcBef>
              <a:spcAft>
                <a:spcPct val="0"/>
              </a:spcAft>
              <a:defRPr>
                <a:latin typeface="Arial" charset="0"/>
                <a:ea typeface="宋体" charset="-122"/>
              </a:defRPr>
            </a:lvl1pPr>
          </a:lstStyle>
          <a:p>
            <a:pPr>
              <a:defRPr/>
            </a:pPr>
            <a:fld id="{530820CF-B880-4189-942D-D702A7CBA730}" type="datetimeFigureOut">
              <a:rPr lang="zh-CN" altLang="en-US"/>
              <a:pPr>
                <a:defRPr/>
              </a:pPr>
              <a:t>2016/12/7</a:t>
            </a:fld>
            <a:endParaRPr lang="zh-CN" altLang="en-US"/>
          </a:p>
        </p:txBody>
      </p:sp>
      <p:sp>
        <p:nvSpPr>
          <p:cNvPr id="5" name="页脚占位符 4"/>
          <p:cNvSpPr>
            <a:spLocks noGrp="1"/>
          </p:cNvSpPr>
          <p:nvPr>
            <p:ph type="ftr" sz="quarter" idx="11"/>
          </p:nvPr>
        </p:nvSpPr>
        <p:spPr/>
        <p:txBody>
          <a:bodyPr/>
          <a:lstStyle>
            <a:lvl1pPr eaLnBrk="0" fontAlgn="base" hangingPunct="0">
              <a:spcBef>
                <a:spcPct val="0"/>
              </a:spcBef>
              <a:spcAft>
                <a:spcPct val="0"/>
              </a:spcAft>
              <a:defRPr>
                <a:latin typeface="Arial" charset="0"/>
                <a:ea typeface="宋体" charset="-122"/>
              </a:defRPr>
            </a:lvl1pPr>
          </a:lstStyle>
          <a:p>
            <a:pPr>
              <a:defRPr/>
            </a:pPr>
            <a:endParaRPr lang="zh-CN" altLang="en-US"/>
          </a:p>
        </p:txBody>
      </p:sp>
      <p:sp>
        <p:nvSpPr>
          <p:cNvPr id="6" name="灯片编号占位符 5"/>
          <p:cNvSpPr>
            <a:spLocks noGrp="1"/>
          </p:cNvSpPr>
          <p:nvPr>
            <p:ph type="sldNum" sz="quarter" idx="12"/>
          </p:nvPr>
        </p:nvSpPr>
        <p:spPr/>
        <p:txBody>
          <a:bodyPr/>
          <a:lstStyle>
            <a:lvl1pPr eaLnBrk="0" hangingPunct="0">
              <a:defRPr>
                <a:latin typeface="Arial" panose="020B0604020202020204" pitchFamily="34" charset="0"/>
              </a:defRPr>
            </a:lvl1pPr>
          </a:lstStyle>
          <a:p>
            <a:fld id="{CE08702D-F032-4390-BBA8-0A6143E81631}" type="slidenum">
              <a:rPr lang="zh-CN" altLang="en-US"/>
              <a:pPr/>
              <a:t>‹#›</a:t>
            </a:fld>
            <a:endParaRPr lang="zh-CN" altLang="en-US"/>
          </a:p>
        </p:txBody>
      </p:sp>
    </p:spTree>
    <p:extLst>
      <p:ext uri="{BB962C8B-B14F-4D97-AF65-F5344CB8AC3E}">
        <p14:creationId xmlns:p14="http://schemas.microsoft.com/office/powerpoint/2010/main" val="1884592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8829"/>
            <a:ext cx="10515600" cy="2854350"/>
          </a:xfrm>
        </p:spPr>
        <p:txBody>
          <a:bodyPr anchor="b"/>
          <a:lstStyle>
            <a:lvl1pPr>
              <a:defRPr sz="7144"/>
            </a:lvl1pPr>
          </a:lstStyle>
          <a:p>
            <a:r>
              <a:rPr lang="en-US" altLang="zh-CN"/>
              <a:t>Click to edit Master title style</a:t>
            </a:r>
            <a:endParaRPr lang="zh-CN" altLang="en-US"/>
          </a:p>
        </p:txBody>
      </p:sp>
      <p:sp>
        <p:nvSpPr>
          <p:cNvPr id="3" name="文本占位符 2"/>
          <p:cNvSpPr>
            <a:spLocks noGrp="1"/>
          </p:cNvSpPr>
          <p:nvPr>
            <p:ph type="body" idx="1"/>
          </p:nvPr>
        </p:nvSpPr>
        <p:spPr>
          <a:xfrm>
            <a:off x="831851" y="4589644"/>
            <a:ext cx="10515600" cy="1500896"/>
          </a:xfrm>
        </p:spPr>
        <p:txBody>
          <a:bodyPr/>
          <a:lstStyle>
            <a:lvl1pPr marL="0" indent="0">
              <a:buNone/>
              <a:defRPr sz="2858"/>
            </a:lvl1pPr>
            <a:lvl2pPr marL="544388" indent="0">
              <a:buNone/>
              <a:defRPr sz="2381"/>
            </a:lvl2pPr>
            <a:lvl3pPr marL="1088776" indent="0">
              <a:buNone/>
              <a:defRPr sz="2143"/>
            </a:lvl3pPr>
            <a:lvl4pPr marL="1633164" indent="0">
              <a:buNone/>
              <a:defRPr sz="1905"/>
            </a:lvl4pPr>
            <a:lvl5pPr marL="2177552" indent="0">
              <a:buNone/>
              <a:defRPr sz="1905"/>
            </a:lvl5pPr>
            <a:lvl6pPr marL="2721940" indent="0">
              <a:buNone/>
              <a:defRPr sz="1905"/>
            </a:lvl6pPr>
            <a:lvl7pPr marL="3266328" indent="0">
              <a:buNone/>
              <a:defRPr sz="1905"/>
            </a:lvl7pPr>
            <a:lvl8pPr marL="3810716" indent="0">
              <a:buNone/>
              <a:defRPr sz="1905"/>
            </a:lvl8pPr>
            <a:lvl9pPr marL="4355104" indent="0">
              <a:buNone/>
              <a:defRPr sz="1905"/>
            </a:lvl9pPr>
          </a:lstStyle>
          <a:p>
            <a:pPr lvl="0"/>
            <a:r>
              <a:rPr lang="en-US" altLang="zh-CN"/>
              <a:t>Edit Master text styles</a:t>
            </a:r>
          </a:p>
        </p:txBody>
      </p:sp>
      <p:sp>
        <p:nvSpPr>
          <p:cNvPr id="4" name="Rectangle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5" name="Rectangle 5"/>
          <p:cNvSpPr>
            <a:spLocks noGrp="1" noChangeArrowheads="1"/>
          </p:cNvSpPr>
          <p:nvPr>
            <p:ph type="ftr" sz="quarter" idx="11"/>
          </p:nvPr>
        </p:nvSpPr>
        <p:spPr/>
        <p:txBody>
          <a:bodyPr/>
          <a:lstStyle>
            <a:lvl1pPr>
              <a:defRPr/>
            </a:lvl1pPr>
          </a:lstStyle>
          <a:p>
            <a:endParaRPr lang="en-US"/>
          </a:p>
        </p:txBody>
      </p:sp>
      <p:sp>
        <p:nvSpPr>
          <p:cNvPr id="6" name="Rectangle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3781123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Click to edit Master title style</a:t>
            </a:r>
            <a:endParaRPr lang="zh-CN" altLang="en-US"/>
          </a:p>
        </p:txBody>
      </p:sp>
      <p:sp>
        <p:nvSpPr>
          <p:cNvPr id="3" name="内容占位符 2"/>
          <p:cNvSpPr>
            <a:spLocks noGrp="1"/>
          </p:cNvSpPr>
          <p:nvPr>
            <p:ph sz="half" idx="1"/>
          </p:nvPr>
        </p:nvSpPr>
        <p:spPr>
          <a:xfrm>
            <a:off x="719667" y="1602972"/>
            <a:ext cx="5329767" cy="3714436"/>
          </a:xfrm>
        </p:spPr>
        <p:txBody>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内容占位符 3"/>
          <p:cNvSpPr>
            <a:spLocks noGrp="1"/>
          </p:cNvSpPr>
          <p:nvPr>
            <p:ph sz="half" idx="2"/>
          </p:nvPr>
        </p:nvSpPr>
        <p:spPr>
          <a:xfrm>
            <a:off x="6252634" y="1602972"/>
            <a:ext cx="5329767" cy="3714436"/>
          </a:xfrm>
        </p:spPr>
        <p:txBody>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6" name="Footer Placeholder 5"/>
          <p:cNvSpPr>
            <a:spLocks noGrp="1" noChangeArrowheads="1"/>
          </p:cNvSpPr>
          <p:nvPr>
            <p:ph type="ftr" sz="quarter" idx="11"/>
          </p:nvPr>
        </p:nvSpPr>
        <p:spPr/>
        <p:txBody>
          <a:bodyPr/>
          <a:lstStyle>
            <a:lvl1pPr>
              <a:defRPr/>
            </a:lvl1pPr>
          </a:lstStyle>
          <a:p>
            <a:endParaRPr lang="en-US"/>
          </a:p>
        </p:txBody>
      </p:sp>
      <p:sp>
        <p:nvSpPr>
          <p:cNvPr id="7" name="Slide Number Placeholder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2867218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40317" y="364829"/>
            <a:ext cx="10515600" cy="1325098"/>
          </a:xfrm>
        </p:spPr>
        <p:txBody>
          <a:bodyPr/>
          <a:lstStyle/>
          <a:p>
            <a:r>
              <a:rPr lang="en-US" altLang="zh-CN"/>
              <a:t>Click to edit Master title style</a:t>
            </a:r>
            <a:endParaRPr lang="zh-CN" altLang="en-US"/>
          </a:p>
        </p:txBody>
      </p:sp>
      <p:sp>
        <p:nvSpPr>
          <p:cNvPr id="3" name="文本占位符 2"/>
          <p:cNvSpPr>
            <a:spLocks noGrp="1"/>
          </p:cNvSpPr>
          <p:nvPr>
            <p:ph type="body" idx="1"/>
          </p:nvPr>
        </p:nvSpPr>
        <p:spPr>
          <a:xfrm>
            <a:off x="840318" y="1680475"/>
            <a:ext cx="5158316" cy="824170"/>
          </a:xfrm>
        </p:spPr>
        <p:txBody>
          <a:bodyPr anchor="b"/>
          <a:lstStyle>
            <a:lvl1pPr marL="0" indent="0">
              <a:buNone/>
              <a:defRPr sz="2858" b="1"/>
            </a:lvl1pPr>
            <a:lvl2pPr marL="544388" indent="0">
              <a:buNone/>
              <a:defRPr sz="2381" b="1"/>
            </a:lvl2pPr>
            <a:lvl3pPr marL="1088776" indent="0">
              <a:buNone/>
              <a:defRPr sz="2143" b="1"/>
            </a:lvl3pPr>
            <a:lvl4pPr marL="1633164" indent="0">
              <a:buNone/>
              <a:defRPr sz="1905" b="1"/>
            </a:lvl4pPr>
            <a:lvl5pPr marL="2177552" indent="0">
              <a:buNone/>
              <a:defRPr sz="1905" b="1"/>
            </a:lvl5pPr>
            <a:lvl6pPr marL="2721940" indent="0">
              <a:buNone/>
              <a:defRPr sz="1905" b="1"/>
            </a:lvl6pPr>
            <a:lvl7pPr marL="3266328" indent="0">
              <a:buNone/>
              <a:defRPr sz="1905" b="1"/>
            </a:lvl7pPr>
            <a:lvl8pPr marL="3810716" indent="0">
              <a:buNone/>
              <a:defRPr sz="1905" b="1"/>
            </a:lvl8pPr>
            <a:lvl9pPr marL="4355104" indent="0">
              <a:buNone/>
              <a:defRPr sz="1905" b="1"/>
            </a:lvl9pPr>
          </a:lstStyle>
          <a:p>
            <a:pPr lvl="0"/>
            <a:r>
              <a:rPr lang="en-US" altLang="zh-CN"/>
              <a:t>Edit Master text styles</a:t>
            </a:r>
          </a:p>
        </p:txBody>
      </p:sp>
      <p:sp>
        <p:nvSpPr>
          <p:cNvPr id="4" name="内容占位符 3"/>
          <p:cNvSpPr>
            <a:spLocks noGrp="1"/>
          </p:cNvSpPr>
          <p:nvPr>
            <p:ph sz="half" idx="2"/>
          </p:nvPr>
        </p:nvSpPr>
        <p:spPr>
          <a:xfrm>
            <a:off x="840318" y="2504645"/>
            <a:ext cx="5158316" cy="3684190"/>
          </a:xfrm>
        </p:spPr>
        <p:txBody>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文本占位符 4"/>
          <p:cNvSpPr>
            <a:spLocks noGrp="1"/>
          </p:cNvSpPr>
          <p:nvPr>
            <p:ph type="body" sz="quarter" idx="3"/>
          </p:nvPr>
        </p:nvSpPr>
        <p:spPr>
          <a:xfrm>
            <a:off x="6172200" y="1680475"/>
            <a:ext cx="5183717" cy="824170"/>
          </a:xfrm>
        </p:spPr>
        <p:txBody>
          <a:bodyPr anchor="b"/>
          <a:lstStyle>
            <a:lvl1pPr marL="0" indent="0">
              <a:buNone/>
              <a:defRPr sz="2858" b="1"/>
            </a:lvl1pPr>
            <a:lvl2pPr marL="544388" indent="0">
              <a:buNone/>
              <a:defRPr sz="2381" b="1"/>
            </a:lvl2pPr>
            <a:lvl3pPr marL="1088776" indent="0">
              <a:buNone/>
              <a:defRPr sz="2143" b="1"/>
            </a:lvl3pPr>
            <a:lvl4pPr marL="1633164" indent="0">
              <a:buNone/>
              <a:defRPr sz="1905" b="1"/>
            </a:lvl4pPr>
            <a:lvl5pPr marL="2177552" indent="0">
              <a:buNone/>
              <a:defRPr sz="1905" b="1"/>
            </a:lvl5pPr>
            <a:lvl6pPr marL="2721940" indent="0">
              <a:buNone/>
              <a:defRPr sz="1905" b="1"/>
            </a:lvl6pPr>
            <a:lvl7pPr marL="3266328" indent="0">
              <a:buNone/>
              <a:defRPr sz="1905" b="1"/>
            </a:lvl7pPr>
            <a:lvl8pPr marL="3810716" indent="0">
              <a:buNone/>
              <a:defRPr sz="1905" b="1"/>
            </a:lvl8pPr>
            <a:lvl9pPr marL="4355104" indent="0">
              <a:buNone/>
              <a:defRPr sz="1905" b="1"/>
            </a:lvl9pPr>
          </a:lstStyle>
          <a:p>
            <a:pPr lvl="0"/>
            <a:r>
              <a:rPr lang="en-US" altLang="zh-CN"/>
              <a:t>Edit Master text styles</a:t>
            </a:r>
          </a:p>
        </p:txBody>
      </p:sp>
      <p:sp>
        <p:nvSpPr>
          <p:cNvPr id="6" name="内容占位符 5"/>
          <p:cNvSpPr>
            <a:spLocks noGrp="1"/>
          </p:cNvSpPr>
          <p:nvPr>
            <p:ph sz="quarter" idx="4"/>
          </p:nvPr>
        </p:nvSpPr>
        <p:spPr>
          <a:xfrm>
            <a:off x="6172200" y="2504645"/>
            <a:ext cx="5183717" cy="3684190"/>
          </a:xfrm>
        </p:spPr>
        <p:txBody>
          <a:body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Rectangle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8" name="Rectangle 5"/>
          <p:cNvSpPr>
            <a:spLocks noGrp="1" noChangeArrowheads="1"/>
          </p:cNvSpPr>
          <p:nvPr>
            <p:ph type="ftr" sz="quarter" idx="11"/>
          </p:nvPr>
        </p:nvSpPr>
        <p:spPr/>
        <p:txBody>
          <a:bodyPr/>
          <a:lstStyle>
            <a:lvl1pPr>
              <a:defRPr/>
            </a:lvl1pPr>
          </a:lstStyle>
          <a:p>
            <a:endParaRPr lang="en-US"/>
          </a:p>
        </p:txBody>
      </p:sp>
      <p:sp>
        <p:nvSpPr>
          <p:cNvPr id="9" name="Rectangle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3377593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Click to edit Master title style</a:t>
            </a:r>
            <a:endParaRPr lang="zh-CN" altLang="en-US"/>
          </a:p>
        </p:txBody>
      </p:sp>
      <p:sp>
        <p:nvSpPr>
          <p:cNvPr id="3" name="Rectangle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4" name="Rectangle 5"/>
          <p:cNvSpPr>
            <a:spLocks noGrp="1" noChangeArrowheads="1"/>
          </p:cNvSpPr>
          <p:nvPr>
            <p:ph type="ftr" sz="quarter" idx="11"/>
          </p:nvPr>
        </p:nvSpPr>
        <p:spPr/>
        <p:txBody>
          <a:bodyPr/>
          <a:lstStyle>
            <a:lvl1pPr>
              <a:defRPr/>
            </a:lvl1pPr>
          </a:lstStyle>
          <a:p>
            <a:endParaRPr lang="en-US"/>
          </a:p>
        </p:txBody>
      </p:sp>
      <p:sp>
        <p:nvSpPr>
          <p:cNvPr id="5" name="Rectangle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1655942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3" name="Rectangle 5"/>
          <p:cNvSpPr>
            <a:spLocks noGrp="1" noChangeArrowheads="1"/>
          </p:cNvSpPr>
          <p:nvPr>
            <p:ph type="ftr" sz="quarter" idx="11"/>
          </p:nvPr>
        </p:nvSpPr>
        <p:spPr/>
        <p:txBody>
          <a:bodyPr/>
          <a:lstStyle>
            <a:lvl1pPr>
              <a:defRPr/>
            </a:lvl1pPr>
          </a:lstStyle>
          <a:p>
            <a:endParaRPr lang="en-US"/>
          </a:p>
        </p:txBody>
      </p:sp>
      <p:sp>
        <p:nvSpPr>
          <p:cNvPr id="4" name="Rectangle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154096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40318" y="457453"/>
            <a:ext cx="3932767" cy="1599192"/>
          </a:xfrm>
        </p:spPr>
        <p:txBody>
          <a:bodyPr anchor="b"/>
          <a:lstStyle>
            <a:lvl1pPr>
              <a:defRPr sz="3810"/>
            </a:lvl1pPr>
          </a:lstStyle>
          <a:p>
            <a:r>
              <a:rPr lang="en-US" altLang="zh-CN"/>
              <a:t>Click to edit Master title style</a:t>
            </a:r>
            <a:endParaRPr lang="zh-CN" altLang="en-US"/>
          </a:p>
        </p:txBody>
      </p:sp>
      <p:sp>
        <p:nvSpPr>
          <p:cNvPr id="3" name="内容占位符 2"/>
          <p:cNvSpPr>
            <a:spLocks noGrp="1"/>
          </p:cNvSpPr>
          <p:nvPr>
            <p:ph idx="1"/>
          </p:nvPr>
        </p:nvSpPr>
        <p:spPr>
          <a:xfrm>
            <a:off x="5183717" y="986736"/>
            <a:ext cx="6172200" cy="4875078"/>
          </a:xfrm>
        </p:spPr>
        <p:txBody>
          <a:bodyPr/>
          <a:lstStyle>
            <a:lvl1pPr>
              <a:defRPr sz="3810"/>
            </a:lvl1pPr>
            <a:lvl2pPr>
              <a:defRPr sz="3334"/>
            </a:lvl2pPr>
            <a:lvl3pPr>
              <a:defRPr sz="2858"/>
            </a:lvl3pPr>
            <a:lvl4pPr>
              <a:defRPr sz="2381"/>
            </a:lvl4pPr>
            <a:lvl5pPr>
              <a:defRPr sz="2381"/>
            </a:lvl5pPr>
            <a:lvl6pPr>
              <a:defRPr sz="2381"/>
            </a:lvl6pPr>
            <a:lvl7pPr>
              <a:defRPr sz="2381"/>
            </a:lvl7pPr>
            <a:lvl8pPr>
              <a:defRPr sz="2381"/>
            </a:lvl8pPr>
            <a:lvl9pPr>
              <a:defRPr sz="2381"/>
            </a:lvl9pPr>
          </a:lstStyle>
          <a:p>
            <a:pPr lvl="0"/>
            <a:r>
              <a:rPr lang="en-US" altLang="zh-CN"/>
              <a:t>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文本占位符 3"/>
          <p:cNvSpPr>
            <a:spLocks noGrp="1"/>
          </p:cNvSpPr>
          <p:nvPr>
            <p:ph type="body" sz="half" idx="2"/>
          </p:nvPr>
        </p:nvSpPr>
        <p:spPr>
          <a:xfrm>
            <a:off x="840318" y="2056644"/>
            <a:ext cx="3932767" cy="3812731"/>
          </a:xfrm>
        </p:spPr>
        <p:txBody>
          <a:bodyPr/>
          <a:lstStyle>
            <a:lvl1pPr marL="0" indent="0">
              <a:buNone/>
              <a:defRPr sz="1905"/>
            </a:lvl1pPr>
            <a:lvl2pPr marL="544388" indent="0">
              <a:buNone/>
              <a:defRPr sz="1667"/>
            </a:lvl2pPr>
            <a:lvl3pPr marL="1088776" indent="0">
              <a:buNone/>
              <a:defRPr sz="1429"/>
            </a:lvl3pPr>
            <a:lvl4pPr marL="1633164" indent="0">
              <a:buNone/>
              <a:defRPr sz="1191"/>
            </a:lvl4pPr>
            <a:lvl5pPr marL="2177552" indent="0">
              <a:buNone/>
              <a:defRPr sz="1191"/>
            </a:lvl5pPr>
            <a:lvl6pPr marL="2721940" indent="0">
              <a:buNone/>
              <a:defRPr sz="1191"/>
            </a:lvl6pPr>
            <a:lvl7pPr marL="3266328" indent="0">
              <a:buNone/>
              <a:defRPr sz="1191"/>
            </a:lvl7pPr>
            <a:lvl8pPr marL="3810716" indent="0">
              <a:buNone/>
              <a:defRPr sz="1191"/>
            </a:lvl8pPr>
            <a:lvl9pPr marL="4355104" indent="0">
              <a:buNone/>
              <a:defRPr sz="1191"/>
            </a:lvl9pPr>
          </a:lstStyle>
          <a:p>
            <a:pPr lvl="0"/>
            <a:r>
              <a:rPr lang="en-US" altLang="zh-CN"/>
              <a:t>Edit Master text styles</a:t>
            </a:r>
          </a:p>
        </p:txBody>
      </p:sp>
      <p:sp>
        <p:nvSpPr>
          <p:cNvPr id="5" name="Date Placeholder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6" name="Footer Placeholder 5"/>
          <p:cNvSpPr>
            <a:spLocks noGrp="1" noChangeArrowheads="1"/>
          </p:cNvSpPr>
          <p:nvPr>
            <p:ph type="ftr" sz="quarter" idx="11"/>
          </p:nvPr>
        </p:nvSpPr>
        <p:spPr/>
        <p:txBody>
          <a:bodyPr/>
          <a:lstStyle>
            <a:lvl1pPr>
              <a:defRPr/>
            </a:lvl1pPr>
          </a:lstStyle>
          <a:p>
            <a:endParaRPr lang="en-US"/>
          </a:p>
        </p:txBody>
      </p:sp>
      <p:sp>
        <p:nvSpPr>
          <p:cNvPr id="7" name="Slide Number Placeholder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2657915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40318" y="457453"/>
            <a:ext cx="3932767" cy="1599192"/>
          </a:xfrm>
        </p:spPr>
        <p:txBody>
          <a:bodyPr anchor="b"/>
          <a:lstStyle>
            <a:lvl1pPr>
              <a:defRPr sz="3810"/>
            </a:lvl1pPr>
          </a:lstStyle>
          <a:p>
            <a:r>
              <a:rPr lang="en-US" altLang="zh-CN"/>
              <a:t>Click to edit Master title style</a:t>
            </a:r>
            <a:endParaRPr lang="zh-CN" altLang="en-US"/>
          </a:p>
        </p:txBody>
      </p:sp>
      <p:sp>
        <p:nvSpPr>
          <p:cNvPr id="3" name="图片占位符 2"/>
          <p:cNvSpPr>
            <a:spLocks noGrp="1"/>
          </p:cNvSpPr>
          <p:nvPr>
            <p:ph type="pic" idx="1"/>
          </p:nvPr>
        </p:nvSpPr>
        <p:spPr>
          <a:xfrm>
            <a:off x="5183717" y="986736"/>
            <a:ext cx="6172200" cy="4875078"/>
          </a:xfrm>
        </p:spPr>
        <p:txBody>
          <a:bodyPr/>
          <a:lstStyle>
            <a:lvl1pPr marL="0" indent="0">
              <a:buNone/>
              <a:defRPr sz="3810"/>
            </a:lvl1pPr>
            <a:lvl2pPr marL="544388" indent="0">
              <a:buNone/>
              <a:defRPr sz="3334"/>
            </a:lvl2pPr>
            <a:lvl3pPr marL="1088776" indent="0">
              <a:buNone/>
              <a:defRPr sz="2858"/>
            </a:lvl3pPr>
            <a:lvl4pPr marL="1633164" indent="0">
              <a:buNone/>
              <a:defRPr sz="2381"/>
            </a:lvl4pPr>
            <a:lvl5pPr marL="2177552" indent="0">
              <a:buNone/>
              <a:defRPr sz="2381"/>
            </a:lvl5pPr>
            <a:lvl6pPr marL="2721940" indent="0">
              <a:buNone/>
              <a:defRPr sz="2381"/>
            </a:lvl6pPr>
            <a:lvl7pPr marL="3266328" indent="0">
              <a:buNone/>
              <a:defRPr sz="2381"/>
            </a:lvl7pPr>
            <a:lvl8pPr marL="3810716" indent="0">
              <a:buNone/>
              <a:defRPr sz="2381"/>
            </a:lvl8pPr>
            <a:lvl9pPr marL="4355104" indent="0">
              <a:buNone/>
              <a:defRPr sz="2381"/>
            </a:lvl9pPr>
          </a:lstStyle>
          <a:p>
            <a:pPr lvl="0"/>
            <a:r>
              <a:rPr lang="en-US" altLang="zh-CN" noProof="0">
                <a:sym typeface="Arial" panose="020B0604020202020204" pitchFamily="34" charset="0"/>
              </a:rPr>
              <a:t>Click icon to add picture</a:t>
            </a:r>
            <a:endParaRPr lang="zh-CN" altLang="en-US" noProof="0">
              <a:sym typeface="Arial" panose="020B0604020202020204" pitchFamily="34" charset="0"/>
            </a:endParaRPr>
          </a:p>
        </p:txBody>
      </p:sp>
      <p:sp>
        <p:nvSpPr>
          <p:cNvPr id="4" name="文本占位符 3"/>
          <p:cNvSpPr>
            <a:spLocks noGrp="1"/>
          </p:cNvSpPr>
          <p:nvPr>
            <p:ph type="body" sz="half" idx="2"/>
          </p:nvPr>
        </p:nvSpPr>
        <p:spPr>
          <a:xfrm>
            <a:off x="840318" y="2056644"/>
            <a:ext cx="3932767" cy="3812731"/>
          </a:xfrm>
        </p:spPr>
        <p:txBody>
          <a:bodyPr/>
          <a:lstStyle>
            <a:lvl1pPr marL="0" indent="0">
              <a:buNone/>
              <a:defRPr sz="1905"/>
            </a:lvl1pPr>
            <a:lvl2pPr marL="544388" indent="0">
              <a:buNone/>
              <a:defRPr sz="1667"/>
            </a:lvl2pPr>
            <a:lvl3pPr marL="1088776" indent="0">
              <a:buNone/>
              <a:defRPr sz="1429"/>
            </a:lvl3pPr>
            <a:lvl4pPr marL="1633164" indent="0">
              <a:buNone/>
              <a:defRPr sz="1191"/>
            </a:lvl4pPr>
            <a:lvl5pPr marL="2177552" indent="0">
              <a:buNone/>
              <a:defRPr sz="1191"/>
            </a:lvl5pPr>
            <a:lvl6pPr marL="2721940" indent="0">
              <a:buNone/>
              <a:defRPr sz="1191"/>
            </a:lvl6pPr>
            <a:lvl7pPr marL="3266328" indent="0">
              <a:buNone/>
              <a:defRPr sz="1191"/>
            </a:lvl7pPr>
            <a:lvl8pPr marL="3810716" indent="0">
              <a:buNone/>
              <a:defRPr sz="1191"/>
            </a:lvl8pPr>
            <a:lvl9pPr marL="4355104" indent="0">
              <a:buNone/>
              <a:defRPr sz="1191"/>
            </a:lvl9pPr>
          </a:lstStyle>
          <a:p>
            <a:pPr lvl="0"/>
            <a:r>
              <a:rPr lang="en-US" altLang="zh-CN"/>
              <a:t>Edit Master text styles</a:t>
            </a:r>
          </a:p>
        </p:txBody>
      </p:sp>
      <p:sp>
        <p:nvSpPr>
          <p:cNvPr id="5" name="Date Placeholder 4"/>
          <p:cNvSpPr>
            <a:spLocks noGrp="1" noChangeArrowheads="1"/>
          </p:cNvSpPr>
          <p:nvPr>
            <p:ph type="dt" sz="half" idx="10"/>
          </p:nvPr>
        </p:nvSpPr>
        <p:spPr/>
        <p:txBody>
          <a:bodyPr/>
          <a:lstStyle>
            <a:lvl1pPr>
              <a:defRPr/>
            </a:lvl1pPr>
          </a:lstStyle>
          <a:p>
            <a:fld id="{510A877D-05B6-47C8-9331-A93BD0883A16}" type="datetimeFigureOut">
              <a:rPr lang="en-US" smtClean="0"/>
              <a:t>12/7/2016</a:t>
            </a:fld>
            <a:endParaRPr lang="en-US"/>
          </a:p>
        </p:txBody>
      </p:sp>
      <p:sp>
        <p:nvSpPr>
          <p:cNvPr id="6" name="Footer Placeholder 5"/>
          <p:cNvSpPr>
            <a:spLocks noGrp="1" noChangeArrowheads="1"/>
          </p:cNvSpPr>
          <p:nvPr>
            <p:ph type="ftr" sz="quarter" idx="11"/>
          </p:nvPr>
        </p:nvSpPr>
        <p:spPr/>
        <p:txBody>
          <a:bodyPr/>
          <a:lstStyle>
            <a:lvl1pPr>
              <a:defRPr/>
            </a:lvl1pPr>
          </a:lstStyle>
          <a:p>
            <a:endParaRPr lang="en-US"/>
          </a:p>
        </p:txBody>
      </p:sp>
      <p:sp>
        <p:nvSpPr>
          <p:cNvPr id="7" name="Slide Number Placeholder 6"/>
          <p:cNvSpPr>
            <a:spLocks noGrp="1" noChangeArrowheads="1"/>
          </p:cNvSpPr>
          <p:nvPr>
            <p:ph type="sldNum" sz="quarter" idx="12"/>
          </p:nvPr>
        </p:nvSpPr>
        <p:spPr/>
        <p:txBody>
          <a:bodyPr/>
          <a:lstStyle>
            <a:lvl1pPr>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41299208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idx="4294967295"/>
          </p:nvPr>
        </p:nvSpPr>
        <p:spPr bwMode="auto">
          <a:xfrm>
            <a:off x="719667" y="277874"/>
            <a:ext cx="10862733" cy="1141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a:sym typeface="Arial" panose="020B0604020202020204" pitchFamily="34" charset="0"/>
              </a:rPr>
              <a:t>单击此处编辑母版标题样式</a:t>
            </a:r>
          </a:p>
        </p:txBody>
      </p:sp>
      <p:sp>
        <p:nvSpPr>
          <p:cNvPr id="1027" name="Rectangle 3"/>
          <p:cNvSpPr>
            <a:spLocks noGrp="1" noChangeArrowheads="1"/>
          </p:cNvSpPr>
          <p:nvPr>
            <p:ph type="body" idx="1"/>
          </p:nvPr>
        </p:nvSpPr>
        <p:spPr bwMode="auto">
          <a:xfrm>
            <a:off x="719667" y="1602972"/>
            <a:ext cx="10862733" cy="3714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a:sym typeface="Arial" panose="020B0604020202020204" pitchFamily="34" charset="0"/>
              </a:rPr>
              <a:t>单击此处编辑母版文本样式</a:t>
            </a:r>
          </a:p>
          <a:p>
            <a:pPr lvl="1"/>
            <a:r>
              <a:rPr lang="zh-CN" altLang="zh-CN">
                <a:sym typeface="Arial" panose="020B0604020202020204" pitchFamily="34" charset="0"/>
              </a:rPr>
              <a:t>第二级</a:t>
            </a:r>
          </a:p>
          <a:p>
            <a:pPr lvl="2"/>
            <a:r>
              <a:rPr lang="zh-CN" altLang="zh-CN">
                <a:sym typeface="Arial" panose="020B0604020202020204" pitchFamily="34" charset="0"/>
              </a:rPr>
              <a:t>第三级</a:t>
            </a:r>
          </a:p>
          <a:p>
            <a:pPr lvl="3"/>
            <a:r>
              <a:rPr lang="zh-CN" altLang="zh-CN">
                <a:sym typeface="Arial" panose="020B0604020202020204" pitchFamily="34" charset="0"/>
              </a:rPr>
              <a:t>第四级</a:t>
            </a:r>
          </a:p>
          <a:p>
            <a:pPr lvl="4"/>
            <a:r>
              <a:rPr lang="zh-CN" altLang="zh-CN">
                <a:sym typeface="Arial" panose="020B0604020202020204" pitchFamily="34" charset="0"/>
              </a:rPr>
              <a:t>第五级</a:t>
            </a:r>
          </a:p>
        </p:txBody>
      </p:sp>
      <p:sp>
        <p:nvSpPr>
          <p:cNvPr id="1028" name="Rectangle 4"/>
          <p:cNvSpPr>
            <a:spLocks noGrp="1" noChangeArrowheads="1"/>
          </p:cNvSpPr>
          <p:nvPr>
            <p:ph type="dt" sz="half" idx="2"/>
          </p:nvPr>
        </p:nvSpPr>
        <p:spPr bwMode="auto">
          <a:xfrm>
            <a:off x="609600" y="6245544"/>
            <a:ext cx="2844800" cy="476355"/>
          </a:xfrm>
          <a:prstGeom prst="rect">
            <a:avLst/>
          </a:prstGeom>
          <a:noFill/>
          <a:ln>
            <a:noFill/>
          </a:ln>
          <a:extLst/>
        </p:spPr>
        <p:txBody>
          <a:bodyPr vert="horz" wrap="square" lIns="91440" tIns="45720" rIns="91440" bIns="45720" numCol="1" anchor="t" anchorCtr="0" compatLnSpc="1">
            <a:prstTxWarp prst="textNoShape">
              <a:avLst/>
            </a:prstTxWarp>
          </a:bodyPr>
          <a:lstStyle>
            <a:lvl1pPr>
              <a:buFont typeface="Arial" panose="020B0604020202020204" pitchFamily="34" charset="0"/>
              <a:buNone/>
              <a:defRPr sz="1429">
                <a:latin typeface="Arial" panose="020B0604020202020204" pitchFamily="34" charset="0"/>
                <a:ea typeface="宋体" pitchFamily="2" charset="-122"/>
                <a:sym typeface="Arial" panose="020B0604020202020204" pitchFamily="34" charset="0"/>
              </a:defRPr>
            </a:lvl1pPr>
          </a:lstStyle>
          <a:p>
            <a:fld id="{510A877D-05B6-47C8-9331-A93BD0883A16}" type="datetimeFigureOut">
              <a:rPr lang="en-US" smtClean="0"/>
              <a:t>12/7/2016</a:t>
            </a:fld>
            <a:endParaRPr lang="en-US"/>
          </a:p>
        </p:txBody>
      </p:sp>
      <p:sp>
        <p:nvSpPr>
          <p:cNvPr id="1029" name="Rectangle 5"/>
          <p:cNvSpPr>
            <a:spLocks noGrp="1" noChangeArrowheads="1"/>
          </p:cNvSpPr>
          <p:nvPr>
            <p:ph type="ftr" sz="quarter" idx="3"/>
          </p:nvPr>
        </p:nvSpPr>
        <p:spPr bwMode="auto">
          <a:xfrm>
            <a:off x="4165600" y="6245544"/>
            <a:ext cx="3860800" cy="476355"/>
          </a:xfrm>
          <a:prstGeom prst="rect">
            <a:avLst/>
          </a:prstGeom>
          <a:noFill/>
          <a:ln>
            <a:noFill/>
          </a:ln>
          <a:extLst/>
        </p:spPr>
        <p:txBody>
          <a:bodyPr vert="horz" wrap="square" lIns="91440" tIns="45720" rIns="91440" bIns="45720" numCol="1" anchor="t" anchorCtr="0" compatLnSpc="1">
            <a:prstTxWarp prst="textNoShape">
              <a:avLst/>
            </a:prstTxWarp>
          </a:bodyPr>
          <a:lstStyle>
            <a:lvl1pPr algn="ctr">
              <a:buFont typeface="Arial" panose="020B0604020202020204" pitchFamily="34" charset="0"/>
              <a:buNone/>
              <a:defRPr sz="1429">
                <a:latin typeface="Arial" panose="020B0604020202020204" pitchFamily="34" charset="0"/>
                <a:ea typeface="宋体" pitchFamily="2" charset="-122"/>
                <a:sym typeface="Arial" panose="020B0604020202020204" pitchFamily="34" charset="0"/>
              </a:defRPr>
            </a:lvl1pPr>
          </a:lstStyle>
          <a:p>
            <a:endParaRPr lang="en-US"/>
          </a:p>
        </p:txBody>
      </p:sp>
      <p:sp>
        <p:nvSpPr>
          <p:cNvPr id="1030" name="Rectangle 6"/>
          <p:cNvSpPr>
            <a:spLocks noGrp="1" noChangeArrowheads="1"/>
          </p:cNvSpPr>
          <p:nvPr>
            <p:ph type="sldNum" sz="quarter" idx="4"/>
          </p:nvPr>
        </p:nvSpPr>
        <p:spPr bwMode="auto">
          <a:xfrm>
            <a:off x="8737600" y="6245544"/>
            <a:ext cx="2844800" cy="476355"/>
          </a:xfrm>
          <a:prstGeom prst="rect">
            <a:avLst/>
          </a:prstGeom>
          <a:noFill/>
          <a:ln>
            <a:noFill/>
          </a:ln>
          <a:extLst/>
        </p:spPr>
        <p:txBody>
          <a:bodyPr vert="horz" wrap="square" lIns="91440" tIns="45720" rIns="91440" bIns="45720" numCol="1" anchor="t" anchorCtr="0" compatLnSpc="1">
            <a:prstTxWarp prst="textNoShape">
              <a:avLst/>
            </a:prstTxWarp>
          </a:bodyPr>
          <a:lstStyle>
            <a:lvl1pPr algn="r">
              <a:buFont typeface="Arial" panose="020B0604020202020204" pitchFamily="34" charset="0"/>
              <a:buNone/>
              <a:defRPr sz="1429">
                <a:sym typeface="Arial" panose="020B0604020202020204" pitchFamily="34" charset="0"/>
              </a:defRPr>
            </a:lvl1pPr>
          </a:lstStyle>
          <a:p>
            <a:fld id="{E95098C3-4694-460A-A227-B2157692D272}" type="slidenum">
              <a:rPr lang="en-US" smtClean="0"/>
              <a:t>‹#›</a:t>
            </a:fld>
            <a:endParaRPr lang="en-US"/>
          </a:p>
        </p:txBody>
      </p:sp>
    </p:spTree>
    <p:extLst>
      <p:ext uri="{BB962C8B-B14F-4D97-AF65-F5344CB8AC3E}">
        <p14:creationId xmlns:p14="http://schemas.microsoft.com/office/powerpoint/2010/main" val="1955045167"/>
      </p:ext>
    </p:extLst>
  </p:cSld>
  <p:clrMap bg1="lt1" tx1="dk1" bg2="lt2" tx2="dk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 id="2147483921" r:id="rId10"/>
    <p:sldLayoutId id="2147483922" r:id="rId11"/>
  </p:sldLayoutIdLst>
  <p:txStyles>
    <p:titleStyle>
      <a:lvl1pPr algn="l" rtl="0" eaLnBrk="1" fontAlgn="base" hangingPunct="1">
        <a:spcBef>
          <a:spcPct val="0"/>
        </a:spcBef>
        <a:spcAft>
          <a:spcPct val="0"/>
        </a:spcAft>
        <a:defRPr sz="2381" b="1" kern="1200">
          <a:solidFill>
            <a:srgbClr val="CC6600"/>
          </a:solidFill>
          <a:latin typeface="+mj-lt"/>
          <a:ea typeface="+mj-ea"/>
          <a:cs typeface="+mj-cs"/>
          <a:sym typeface="Arial" panose="020B0604020202020204" pitchFamily="34" charset="0"/>
        </a:defRPr>
      </a:lvl1pPr>
      <a:lvl2pPr algn="l" rtl="0" eaLnBrk="1" fontAlgn="base" hangingPunct="1">
        <a:spcBef>
          <a:spcPct val="0"/>
        </a:spcBef>
        <a:spcAft>
          <a:spcPct val="0"/>
        </a:spcAft>
        <a:defRPr sz="2381" b="1">
          <a:solidFill>
            <a:srgbClr val="CC6600"/>
          </a:solidFill>
          <a:latin typeface="Arial" panose="020B0604020202020204" pitchFamily="34" charset="0"/>
          <a:ea typeface="微软雅黑" panose="020B0503020204020204" pitchFamily="34" charset="-122"/>
          <a:sym typeface="Arial" panose="020B0604020202020204" pitchFamily="34" charset="0"/>
        </a:defRPr>
      </a:lvl2pPr>
      <a:lvl3pPr algn="l" rtl="0" eaLnBrk="1" fontAlgn="base" hangingPunct="1">
        <a:spcBef>
          <a:spcPct val="0"/>
        </a:spcBef>
        <a:spcAft>
          <a:spcPct val="0"/>
        </a:spcAft>
        <a:defRPr sz="2381" b="1">
          <a:solidFill>
            <a:srgbClr val="CC6600"/>
          </a:solidFill>
          <a:latin typeface="Arial" panose="020B0604020202020204" pitchFamily="34" charset="0"/>
          <a:ea typeface="微软雅黑" panose="020B0503020204020204" pitchFamily="34" charset="-122"/>
          <a:sym typeface="Arial" panose="020B0604020202020204" pitchFamily="34" charset="0"/>
        </a:defRPr>
      </a:lvl3pPr>
      <a:lvl4pPr algn="l" rtl="0" eaLnBrk="1" fontAlgn="base" hangingPunct="1">
        <a:spcBef>
          <a:spcPct val="0"/>
        </a:spcBef>
        <a:spcAft>
          <a:spcPct val="0"/>
        </a:spcAft>
        <a:defRPr sz="2381" b="1">
          <a:solidFill>
            <a:srgbClr val="CC6600"/>
          </a:solidFill>
          <a:latin typeface="Arial" panose="020B0604020202020204" pitchFamily="34" charset="0"/>
          <a:ea typeface="微软雅黑" panose="020B0503020204020204" pitchFamily="34" charset="-122"/>
          <a:sym typeface="Arial" panose="020B0604020202020204" pitchFamily="34" charset="0"/>
        </a:defRPr>
      </a:lvl4pPr>
      <a:lvl5pPr algn="l" rtl="0" eaLnBrk="1" fontAlgn="base" hangingPunct="1">
        <a:spcBef>
          <a:spcPct val="0"/>
        </a:spcBef>
        <a:spcAft>
          <a:spcPct val="0"/>
        </a:spcAft>
        <a:defRPr sz="2381" b="1">
          <a:solidFill>
            <a:srgbClr val="CC6600"/>
          </a:solidFill>
          <a:latin typeface="Arial" panose="020B0604020202020204" pitchFamily="34" charset="0"/>
          <a:ea typeface="微软雅黑" panose="020B0503020204020204" pitchFamily="34" charset="-122"/>
          <a:sym typeface="Arial" panose="020B0604020202020204" pitchFamily="34" charset="0"/>
        </a:defRPr>
      </a:lvl5pPr>
      <a:lvl6pPr marL="544388" algn="l" rtl="0" eaLnBrk="1" fontAlgn="base" hangingPunct="1">
        <a:spcBef>
          <a:spcPct val="0"/>
        </a:spcBef>
        <a:spcAft>
          <a:spcPct val="0"/>
        </a:spcAft>
        <a:defRPr sz="2381" b="1">
          <a:solidFill>
            <a:srgbClr val="CC6600"/>
          </a:solidFill>
          <a:latin typeface="Arial" panose="020B0604020202020204" pitchFamily="34" charset="0"/>
          <a:ea typeface="微软雅黑" panose="020B0503020204020204" pitchFamily="34" charset="-122"/>
          <a:sym typeface="Arial" panose="020B0604020202020204" pitchFamily="34" charset="0"/>
        </a:defRPr>
      </a:lvl6pPr>
      <a:lvl7pPr marL="1088776" algn="l" rtl="0" eaLnBrk="1" fontAlgn="base" hangingPunct="1">
        <a:spcBef>
          <a:spcPct val="0"/>
        </a:spcBef>
        <a:spcAft>
          <a:spcPct val="0"/>
        </a:spcAft>
        <a:defRPr sz="2381" b="1">
          <a:solidFill>
            <a:srgbClr val="CC6600"/>
          </a:solidFill>
          <a:latin typeface="Arial" panose="020B0604020202020204" pitchFamily="34" charset="0"/>
          <a:ea typeface="微软雅黑" panose="020B0503020204020204" pitchFamily="34" charset="-122"/>
          <a:sym typeface="Arial" panose="020B0604020202020204" pitchFamily="34" charset="0"/>
        </a:defRPr>
      </a:lvl7pPr>
      <a:lvl8pPr marL="1633164" algn="l" rtl="0" eaLnBrk="1" fontAlgn="base" hangingPunct="1">
        <a:spcBef>
          <a:spcPct val="0"/>
        </a:spcBef>
        <a:spcAft>
          <a:spcPct val="0"/>
        </a:spcAft>
        <a:defRPr sz="2381" b="1">
          <a:solidFill>
            <a:srgbClr val="CC6600"/>
          </a:solidFill>
          <a:latin typeface="Arial" panose="020B0604020202020204" pitchFamily="34" charset="0"/>
          <a:ea typeface="微软雅黑" panose="020B0503020204020204" pitchFamily="34" charset="-122"/>
          <a:sym typeface="Arial" panose="020B0604020202020204" pitchFamily="34" charset="0"/>
        </a:defRPr>
      </a:lvl8pPr>
      <a:lvl9pPr marL="2177552" algn="l" rtl="0" eaLnBrk="1" fontAlgn="base" hangingPunct="1">
        <a:spcBef>
          <a:spcPct val="0"/>
        </a:spcBef>
        <a:spcAft>
          <a:spcPct val="0"/>
        </a:spcAft>
        <a:defRPr sz="2381" b="1">
          <a:solidFill>
            <a:srgbClr val="CC6600"/>
          </a:solidFill>
          <a:latin typeface="Arial" panose="020B0604020202020204" pitchFamily="34" charset="0"/>
          <a:ea typeface="微软雅黑" panose="020B0503020204020204" pitchFamily="34" charset="-122"/>
          <a:sym typeface="Arial" panose="020B0604020202020204" pitchFamily="34" charset="0"/>
        </a:defRPr>
      </a:lvl9pPr>
    </p:titleStyle>
    <p:bodyStyle>
      <a:lvl1pPr marL="408291" indent="-408291" algn="l" defTabSz="0" rtl="0" eaLnBrk="1" fontAlgn="base" hangingPunct="1">
        <a:spcBef>
          <a:spcPct val="20000"/>
        </a:spcBef>
        <a:spcAft>
          <a:spcPct val="0"/>
        </a:spcAft>
        <a:buChar char="•"/>
        <a:defRPr sz="1905" kern="1200">
          <a:solidFill>
            <a:srgbClr val="CC6600"/>
          </a:solidFill>
          <a:latin typeface="+mn-lt"/>
          <a:ea typeface="+mn-ea"/>
          <a:cs typeface="+mn-cs"/>
          <a:sym typeface="Arial" panose="020B0604020202020204" pitchFamily="34" charset="0"/>
        </a:defRPr>
      </a:lvl1pPr>
      <a:lvl2pPr marL="884631" indent="-340243" algn="l" defTabSz="0" rtl="0" eaLnBrk="1" fontAlgn="base" hangingPunct="1">
        <a:spcBef>
          <a:spcPct val="20000"/>
        </a:spcBef>
        <a:spcAft>
          <a:spcPct val="0"/>
        </a:spcAft>
        <a:buChar char="–"/>
        <a:defRPr sz="1667" kern="1200">
          <a:solidFill>
            <a:srgbClr val="CC6600"/>
          </a:solidFill>
          <a:latin typeface="+mn-lt"/>
          <a:ea typeface="+mn-ea"/>
          <a:cs typeface="+mn-cs"/>
          <a:sym typeface="Arial" panose="020B0604020202020204" pitchFamily="34" charset="0"/>
        </a:defRPr>
      </a:lvl2pPr>
      <a:lvl3pPr marL="1360970" indent="-272194" algn="l" defTabSz="0" rtl="0" eaLnBrk="1" fontAlgn="base" hangingPunct="1">
        <a:spcBef>
          <a:spcPct val="20000"/>
        </a:spcBef>
        <a:spcAft>
          <a:spcPct val="0"/>
        </a:spcAft>
        <a:buChar char="•"/>
        <a:defRPr sz="1429" kern="1200">
          <a:solidFill>
            <a:srgbClr val="CC6600"/>
          </a:solidFill>
          <a:latin typeface="+mn-lt"/>
          <a:ea typeface="+mn-ea"/>
          <a:cs typeface="+mn-cs"/>
          <a:sym typeface="Arial" panose="020B0604020202020204" pitchFamily="34" charset="0"/>
        </a:defRPr>
      </a:lvl3pPr>
      <a:lvl4pPr marL="1905358" indent="-272194" algn="l" defTabSz="0" rtl="0" eaLnBrk="1" fontAlgn="base" hangingPunct="1">
        <a:spcBef>
          <a:spcPct val="20000"/>
        </a:spcBef>
        <a:spcAft>
          <a:spcPct val="0"/>
        </a:spcAft>
        <a:buChar char="–"/>
        <a:defRPr sz="1191" kern="1200">
          <a:solidFill>
            <a:srgbClr val="CC6600"/>
          </a:solidFill>
          <a:latin typeface="+mn-lt"/>
          <a:ea typeface="+mn-ea"/>
          <a:cs typeface="+mn-cs"/>
          <a:sym typeface="Arial" panose="020B0604020202020204" pitchFamily="34" charset="0"/>
        </a:defRPr>
      </a:lvl4pPr>
      <a:lvl5pPr marL="2449746" indent="-272194" algn="l" defTabSz="0" rtl="0" eaLnBrk="1" fontAlgn="base" hangingPunct="1">
        <a:spcBef>
          <a:spcPct val="20000"/>
        </a:spcBef>
        <a:spcAft>
          <a:spcPct val="0"/>
        </a:spcAft>
        <a:buChar char="»"/>
        <a:defRPr sz="1191" kern="1200">
          <a:solidFill>
            <a:srgbClr val="CC6600"/>
          </a:solidFill>
          <a:latin typeface="+mn-lt"/>
          <a:ea typeface="+mn-ea"/>
          <a:cs typeface="+mn-cs"/>
          <a:sym typeface="Arial" panose="020B0604020202020204" pitchFamily="34" charset="0"/>
        </a:defRPr>
      </a:lvl5pPr>
      <a:lvl6pPr marL="2994134" indent="-272194" algn="l" defTabSz="1088776" rtl="0" eaLnBrk="1" latinLnBrk="0" hangingPunct="1">
        <a:lnSpc>
          <a:spcPct val="90000"/>
        </a:lnSpc>
        <a:spcBef>
          <a:spcPts val="595"/>
        </a:spcBef>
        <a:buFont typeface="Arial" panose="020B0604020202020204" pitchFamily="34" charset="0"/>
        <a:buChar char="•"/>
        <a:defRPr sz="2143" kern="1200">
          <a:solidFill>
            <a:schemeClr val="tx1"/>
          </a:solidFill>
          <a:latin typeface="+mn-lt"/>
          <a:ea typeface="+mn-ea"/>
          <a:cs typeface="+mn-cs"/>
        </a:defRPr>
      </a:lvl6pPr>
      <a:lvl7pPr marL="3538522" indent="-272194" algn="l" defTabSz="1088776" rtl="0" eaLnBrk="1" latinLnBrk="0" hangingPunct="1">
        <a:lnSpc>
          <a:spcPct val="90000"/>
        </a:lnSpc>
        <a:spcBef>
          <a:spcPts val="595"/>
        </a:spcBef>
        <a:buFont typeface="Arial" panose="020B0604020202020204" pitchFamily="34" charset="0"/>
        <a:buChar char="•"/>
        <a:defRPr sz="2143" kern="1200">
          <a:solidFill>
            <a:schemeClr val="tx1"/>
          </a:solidFill>
          <a:latin typeface="+mn-lt"/>
          <a:ea typeface="+mn-ea"/>
          <a:cs typeface="+mn-cs"/>
        </a:defRPr>
      </a:lvl7pPr>
      <a:lvl8pPr marL="4082910" indent="-272194" algn="l" defTabSz="1088776" rtl="0" eaLnBrk="1" latinLnBrk="0" hangingPunct="1">
        <a:lnSpc>
          <a:spcPct val="90000"/>
        </a:lnSpc>
        <a:spcBef>
          <a:spcPts val="595"/>
        </a:spcBef>
        <a:buFont typeface="Arial" panose="020B0604020202020204" pitchFamily="34" charset="0"/>
        <a:buChar char="•"/>
        <a:defRPr sz="2143" kern="1200">
          <a:solidFill>
            <a:schemeClr val="tx1"/>
          </a:solidFill>
          <a:latin typeface="+mn-lt"/>
          <a:ea typeface="+mn-ea"/>
          <a:cs typeface="+mn-cs"/>
        </a:defRPr>
      </a:lvl8pPr>
      <a:lvl9pPr marL="4627298" indent="-272194" algn="l" defTabSz="1088776" rtl="0" eaLnBrk="1" latinLnBrk="0" hangingPunct="1">
        <a:lnSpc>
          <a:spcPct val="90000"/>
        </a:lnSpc>
        <a:spcBef>
          <a:spcPts val="595"/>
        </a:spcBef>
        <a:buFont typeface="Arial" panose="020B0604020202020204" pitchFamily="34" charset="0"/>
        <a:buChar char="•"/>
        <a:defRPr sz="2143" kern="1200">
          <a:solidFill>
            <a:schemeClr val="tx1"/>
          </a:solidFill>
          <a:latin typeface="+mn-lt"/>
          <a:ea typeface="+mn-ea"/>
          <a:cs typeface="+mn-cs"/>
        </a:defRPr>
      </a:lvl9pPr>
    </p:bodyStyle>
    <p:otherStyle>
      <a:defPPr>
        <a:defRPr lang="zh-CN"/>
      </a:defPPr>
      <a:lvl1pPr marL="0" algn="l" defTabSz="1088776" rtl="0" eaLnBrk="1" latinLnBrk="0" hangingPunct="1">
        <a:defRPr sz="2143" kern="1200">
          <a:solidFill>
            <a:schemeClr val="tx1"/>
          </a:solidFill>
          <a:latin typeface="+mn-lt"/>
          <a:ea typeface="+mn-ea"/>
          <a:cs typeface="+mn-cs"/>
        </a:defRPr>
      </a:lvl1pPr>
      <a:lvl2pPr marL="544388" algn="l" defTabSz="1088776" rtl="0" eaLnBrk="1" latinLnBrk="0" hangingPunct="1">
        <a:defRPr sz="2143" kern="1200">
          <a:solidFill>
            <a:schemeClr val="tx1"/>
          </a:solidFill>
          <a:latin typeface="+mn-lt"/>
          <a:ea typeface="+mn-ea"/>
          <a:cs typeface="+mn-cs"/>
        </a:defRPr>
      </a:lvl2pPr>
      <a:lvl3pPr marL="1088776" algn="l" defTabSz="1088776" rtl="0" eaLnBrk="1" latinLnBrk="0" hangingPunct="1">
        <a:defRPr sz="2143" kern="1200">
          <a:solidFill>
            <a:schemeClr val="tx1"/>
          </a:solidFill>
          <a:latin typeface="+mn-lt"/>
          <a:ea typeface="+mn-ea"/>
          <a:cs typeface="+mn-cs"/>
        </a:defRPr>
      </a:lvl3pPr>
      <a:lvl4pPr marL="1633164" algn="l" defTabSz="1088776" rtl="0" eaLnBrk="1" latinLnBrk="0" hangingPunct="1">
        <a:defRPr sz="2143" kern="1200">
          <a:solidFill>
            <a:schemeClr val="tx1"/>
          </a:solidFill>
          <a:latin typeface="+mn-lt"/>
          <a:ea typeface="+mn-ea"/>
          <a:cs typeface="+mn-cs"/>
        </a:defRPr>
      </a:lvl4pPr>
      <a:lvl5pPr marL="2177552" algn="l" defTabSz="1088776" rtl="0" eaLnBrk="1" latinLnBrk="0" hangingPunct="1">
        <a:defRPr sz="2143" kern="1200">
          <a:solidFill>
            <a:schemeClr val="tx1"/>
          </a:solidFill>
          <a:latin typeface="+mn-lt"/>
          <a:ea typeface="+mn-ea"/>
          <a:cs typeface="+mn-cs"/>
        </a:defRPr>
      </a:lvl5pPr>
      <a:lvl6pPr marL="2721940" algn="l" defTabSz="1088776" rtl="0" eaLnBrk="1" latinLnBrk="0" hangingPunct="1">
        <a:defRPr sz="2143" kern="1200">
          <a:solidFill>
            <a:schemeClr val="tx1"/>
          </a:solidFill>
          <a:latin typeface="+mn-lt"/>
          <a:ea typeface="+mn-ea"/>
          <a:cs typeface="+mn-cs"/>
        </a:defRPr>
      </a:lvl6pPr>
      <a:lvl7pPr marL="3266328" algn="l" defTabSz="1088776" rtl="0" eaLnBrk="1" latinLnBrk="0" hangingPunct="1">
        <a:defRPr sz="2143" kern="1200">
          <a:solidFill>
            <a:schemeClr val="tx1"/>
          </a:solidFill>
          <a:latin typeface="+mn-lt"/>
          <a:ea typeface="+mn-ea"/>
          <a:cs typeface="+mn-cs"/>
        </a:defRPr>
      </a:lvl7pPr>
      <a:lvl8pPr marL="3810716" algn="l" defTabSz="1088776" rtl="0" eaLnBrk="1" latinLnBrk="0" hangingPunct="1">
        <a:defRPr sz="2143" kern="1200">
          <a:solidFill>
            <a:schemeClr val="tx1"/>
          </a:solidFill>
          <a:latin typeface="+mn-lt"/>
          <a:ea typeface="+mn-ea"/>
          <a:cs typeface="+mn-cs"/>
        </a:defRPr>
      </a:lvl8pPr>
      <a:lvl9pPr marL="4355104" algn="l" defTabSz="1088776" rtl="0" eaLnBrk="1" latinLnBrk="0" hangingPunct="1">
        <a:defRPr sz="2143"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标题占位符 1"/>
          <p:cNvSpPr>
            <a:spLocks noGrp="1"/>
          </p:cNvSpPr>
          <p:nvPr>
            <p:ph type="title"/>
          </p:nvPr>
        </p:nvSpPr>
        <p:spPr bwMode="auto">
          <a:xfrm>
            <a:off x="609600" y="274094"/>
            <a:ext cx="10972800" cy="1143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2051" name="文本占位符 2"/>
          <p:cNvSpPr>
            <a:spLocks noGrp="1"/>
          </p:cNvSpPr>
          <p:nvPr>
            <p:ph type="body" idx="1"/>
          </p:nvPr>
        </p:nvSpPr>
        <p:spPr bwMode="auto">
          <a:xfrm>
            <a:off x="609600" y="1601083"/>
            <a:ext cx="10972800" cy="4525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7072"/>
            <a:ext cx="2844800" cy="364827"/>
          </a:xfrm>
          <a:prstGeom prst="rect">
            <a:avLst/>
          </a:prstGeom>
        </p:spPr>
        <p:txBody>
          <a:bodyPr vert="horz" lIns="91440" tIns="45720" rIns="91440" bIns="45720" rtlCol="0" anchor="ctr"/>
          <a:lstStyle>
            <a:lvl1pPr algn="l" eaLnBrk="1" fontAlgn="auto" hangingPunct="1">
              <a:spcBef>
                <a:spcPts val="0"/>
              </a:spcBef>
              <a:spcAft>
                <a:spcPts val="0"/>
              </a:spcAft>
              <a:defRPr sz="1429" smtClean="0">
                <a:solidFill>
                  <a:prstClr val="black">
                    <a:tint val="75000"/>
                  </a:prstClr>
                </a:solidFill>
                <a:latin typeface="Calibri"/>
                <a:ea typeface="宋体"/>
              </a:defRPr>
            </a:lvl1pPr>
          </a:lstStyle>
          <a:p>
            <a:pPr>
              <a:defRPr/>
            </a:pPr>
            <a:fld id="{530820CF-B880-4189-942D-D702A7CBA730}" type="datetimeFigureOut">
              <a:rPr lang="zh-CN" altLang="en-US"/>
              <a:pPr>
                <a:defRPr/>
              </a:pPr>
              <a:t>2016/12/7</a:t>
            </a:fld>
            <a:endParaRPr lang="zh-CN" altLang="en-US"/>
          </a:p>
        </p:txBody>
      </p:sp>
      <p:sp>
        <p:nvSpPr>
          <p:cNvPr id="5" name="页脚占位符 4"/>
          <p:cNvSpPr>
            <a:spLocks noGrp="1"/>
          </p:cNvSpPr>
          <p:nvPr>
            <p:ph type="ftr" sz="quarter" idx="3"/>
          </p:nvPr>
        </p:nvSpPr>
        <p:spPr>
          <a:xfrm>
            <a:off x="4165600" y="6357072"/>
            <a:ext cx="3860800" cy="364827"/>
          </a:xfrm>
          <a:prstGeom prst="rect">
            <a:avLst/>
          </a:prstGeom>
        </p:spPr>
        <p:txBody>
          <a:bodyPr vert="horz" lIns="91440" tIns="45720" rIns="91440" bIns="45720" rtlCol="0" anchor="ctr"/>
          <a:lstStyle>
            <a:lvl1pPr algn="ctr" eaLnBrk="1" fontAlgn="auto" hangingPunct="1">
              <a:spcBef>
                <a:spcPts val="0"/>
              </a:spcBef>
              <a:spcAft>
                <a:spcPts val="0"/>
              </a:spcAft>
              <a:defRPr sz="1429">
                <a:solidFill>
                  <a:prstClr val="black">
                    <a:tint val="75000"/>
                  </a:prstClr>
                </a:solidFill>
                <a:latin typeface="Calibri"/>
                <a:ea typeface="宋体"/>
              </a:defRPr>
            </a:lvl1pPr>
          </a:lstStyle>
          <a:p>
            <a:pPr>
              <a:defRPr/>
            </a:pPr>
            <a:endParaRPr lang="zh-CN" altLang="en-US"/>
          </a:p>
        </p:txBody>
      </p:sp>
      <p:sp>
        <p:nvSpPr>
          <p:cNvPr id="6" name="灯片编号占位符 5"/>
          <p:cNvSpPr>
            <a:spLocks noGrp="1"/>
          </p:cNvSpPr>
          <p:nvPr>
            <p:ph type="sldNum" sz="quarter" idx="4"/>
          </p:nvPr>
        </p:nvSpPr>
        <p:spPr>
          <a:xfrm>
            <a:off x="8737600" y="6357072"/>
            <a:ext cx="2844800" cy="364827"/>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429">
                <a:solidFill>
                  <a:srgbClr val="898989"/>
                </a:solidFill>
                <a:latin typeface="Calibri" panose="020F0502020204030204" pitchFamily="34" charset="0"/>
              </a:defRPr>
            </a:lvl1pPr>
          </a:lstStyle>
          <a:p>
            <a:fld id="{1032EE11-7631-4EE2-BA4E-8C63BB82EEE5}" type="slidenum">
              <a:rPr lang="zh-CN" altLang="en-US"/>
              <a:pPr/>
              <a:t>‹#›</a:t>
            </a:fld>
            <a:endParaRPr lang="zh-CN" altLang="en-US"/>
          </a:p>
        </p:txBody>
      </p:sp>
    </p:spTree>
    <p:extLst>
      <p:ext uri="{BB962C8B-B14F-4D97-AF65-F5344CB8AC3E}">
        <p14:creationId xmlns:p14="http://schemas.microsoft.com/office/powerpoint/2010/main" val="489966257"/>
      </p:ext>
    </p:extLst>
  </p:cSld>
  <p:clrMap bg1="lt1" tx1="dk1" bg2="lt2" tx2="dk2" accent1="accent1" accent2="accent2" accent3="accent3" accent4="accent4" accent5="accent5" accent6="accent6" hlink="hlink" folHlink="folHlink"/>
  <p:sldLayoutIdLst>
    <p:sldLayoutId id="2147483924" r:id="rId1"/>
    <p:sldLayoutId id="2147483925" r:id="rId2"/>
    <p:sldLayoutId id="2147483926" r:id="rId3"/>
    <p:sldLayoutId id="2147483927" r:id="rId4"/>
    <p:sldLayoutId id="2147483928" r:id="rId5"/>
    <p:sldLayoutId id="2147483929" r:id="rId6"/>
    <p:sldLayoutId id="2147483930" r:id="rId7"/>
    <p:sldLayoutId id="2147483931" r:id="rId8"/>
    <p:sldLayoutId id="2147483932" r:id="rId9"/>
    <p:sldLayoutId id="2147483933" r:id="rId10"/>
    <p:sldLayoutId id="2147483934" r:id="rId11"/>
  </p:sldLayoutIdLst>
  <p:txStyles>
    <p:titleStyle>
      <a:lvl1pPr algn="ctr" rtl="0" eaLnBrk="1" fontAlgn="base" hangingPunct="1">
        <a:spcBef>
          <a:spcPct val="0"/>
        </a:spcBef>
        <a:spcAft>
          <a:spcPct val="0"/>
        </a:spcAft>
        <a:defRPr sz="5239" kern="1200">
          <a:solidFill>
            <a:schemeClr val="tx1"/>
          </a:solidFill>
          <a:latin typeface="+mj-lt"/>
          <a:ea typeface="+mj-ea"/>
          <a:cs typeface="+mj-cs"/>
        </a:defRPr>
      </a:lvl1pPr>
      <a:lvl2pPr algn="ctr" rtl="0" eaLnBrk="1" fontAlgn="base" hangingPunct="1">
        <a:spcBef>
          <a:spcPct val="0"/>
        </a:spcBef>
        <a:spcAft>
          <a:spcPct val="0"/>
        </a:spcAft>
        <a:defRPr sz="5239">
          <a:solidFill>
            <a:schemeClr val="tx1"/>
          </a:solidFill>
          <a:latin typeface="Calibri" panose="020F0502020204030204" pitchFamily="34" charset="0"/>
          <a:ea typeface="宋体" panose="02010600030101010101" pitchFamily="2" charset="-122"/>
        </a:defRPr>
      </a:lvl2pPr>
      <a:lvl3pPr algn="ctr" rtl="0" eaLnBrk="1" fontAlgn="base" hangingPunct="1">
        <a:spcBef>
          <a:spcPct val="0"/>
        </a:spcBef>
        <a:spcAft>
          <a:spcPct val="0"/>
        </a:spcAft>
        <a:defRPr sz="5239">
          <a:solidFill>
            <a:schemeClr val="tx1"/>
          </a:solidFill>
          <a:latin typeface="Calibri" panose="020F0502020204030204" pitchFamily="34" charset="0"/>
          <a:ea typeface="宋体" panose="02010600030101010101" pitchFamily="2" charset="-122"/>
        </a:defRPr>
      </a:lvl3pPr>
      <a:lvl4pPr algn="ctr" rtl="0" eaLnBrk="1" fontAlgn="base" hangingPunct="1">
        <a:spcBef>
          <a:spcPct val="0"/>
        </a:spcBef>
        <a:spcAft>
          <a:spcPct val="0"/>
        </a:spcAft>
        <a:defRPr sz="5239">
          <a:solidFill>
            <a:schemeClr val="tx1"/>
          </a:solidFill>
          <a:latin typeface="Calibri" panose="020F0502020204030204" pitchFamily="34" charset="0"/>
          <a:ea typeface="宋体" panose="02010600030101010101" pitchFamily="2" charset="-122"/>
        </a:defRPr>
      </a:lvl4pPr>
      <a:lvl5pPr algn="ctr" rtl="0" eaLnBrk="1" fontAlgn="base" hangingPunct="1">
        <a:spcBef>
          <a:spcPct val="0"/>
        </a:spcBef>
        <a:spcAft>
          <a:spcPct val="0"/>
        </a:spcAft>
        <a:defRPr sz="5239">
          <a:solidFill>
            <a:schemeClr val="tx1"/>
          </a:solidFill>
          <a:latin typeface="Calibri" panose="020F0502020204030204" pitchFamily="34" charset="0"/>
          <a:ea typeface="宋体" panose="02010600030101010101" pitchFamily="2" charset="-122"/>
        </a:defRPr>
      </a:lvl5pPr>
      <a:lvl6pPr marL="544388" algn="ctr" rtl="0" eaLnBrk="1" fontAlgn="base" hangingPunct="1">
        <a:spcBef>
          <a:spcPct val="0"/>
        </a:spcBef>
        <a:spcAft>
          <a:spcPct val="0"/>
        </a:spcAft>
        <a:defRPr sz="5239">
          <a:solidFill>
            <a:schemeClr val="tx1"/>
          </a:solidFill>
          <a:latin typeface="Calibri" panose="020F0502020204030204" pitchFamily="34" charset="0"/>
          <a:ea typeface="宋体" panose="02010600030101010101" pitchFamily="2" charset="-122"/>
        </a:defRPr>
      </a:lvl6pPr>
      <a:lvl7pPr marL="1088776" algn="ctr" rtl="0" eaLnBrk="1" fontAlgn="base" hangingPunct="1">
        <a:spcBef>
          <a:spcPct val="0"/>
        </a:spcBef>
        <a:spcAft>
          <a:spcPct val="0"/>
        </a:spcAft>
        <a:defRPr sz="5239">
          <a:solidFill>
            <a:schemeClr val="tx1"/>
          </a:solidFill>
          <a:latin typeface="Calibri" panose="020F0502020204030204" pitchFamily="34" charset="0"/>
          <a:ea typeface="宋体" panose="02010600030101010101" pitchFamily="2" charset="-122"/>
        </a:defRPr>
      </a:lvl7pPr>
      <a:lvl8pPr marL="1633164" algn="ctr" rtl="0" eaLnBrk="1" fontAlgn="base" hangingPunct="1">
        <a:spcBef>
          <a:spcPct val="0"/>
        </a:spcBef>
        <a:spcAft>
          <a:spcPct val="0"/>
        </a:spcAft>
        <a:defRPr sz="5239">
          <a:solidFill>
            <a:schemeClr val="tx1"/>
          </a:solidFill>
          <a:latin typeface="Calibri" panose="020F0502020204030204" pitchFamily="34" charset="0"/>
          <a:ea typeface="宋体" panose="02010600030101010101" pitchFamily="2" charset="-122"/>
        </a:defRPr>
      </a:lvl8pPr>
      <a:lvl9pPr marL="2177552" algn="ctr" rtl="0" eaLnBrk="1" fontAlgn="base" hangingPunct="1">
        <a:spcBef>
          <a:spcPct val="0"/>
        </a:spcBef>
        <a:spcAft>
          <a:spcPct val="0"/>
        </a:spcAft>
        <a:defRPr sz="5239">
          <a:solidFill>
            <a:schemeClr val="tx1"/>
          </a:solidFill>
          <a:latin typeface="Calibri" panose="020F0502020204030204" pitchFamily="34" charset="0"/>
          <a:ea typeface="宋体" panose="02010600030101010101" pitchFamily="2" charset="-122"/>
        </a:defRPr>
      </a:lvl9pPr>
    </p:titleStyle>
    <p:bodyStyle>
      <a:lvl1pPr marL="408291" indent="-408291" algn="l" rtl="0" eaLnBrk="1" fontAlgn="base" hangingPunct="1">
        <a:spcBef>
          <a:spcPct val="20000"/>
        </a:spcBef>
        <a:spcAft>
          <a:spcPct val="0"/>
        </a:spcAft>
        <a:buFont typeface="Arial" panose="020B0604020202020204" pitchFamily="34" charset="0"/>
        <a:buChar char="•"/>
        <a:defRPr sz="3810" kern="1200">
          <a:solidFill>
            <a:schemeClr val="tx1"/>
          </a:solidFill>
          <a:latin typeface="+mn-lt"/>
          <a:ea typeface="+mn-ea"/>
          <a:cs typeface="+mn-cs"/>
        </a:defRPr>
      </a:lvl1pPr>
      <a:lvl2pPr marL="884631" indent="-340243" algn="l" rtl="0" eaLnBrk="1" fontAlgn="base" hangingPunct="1">
        <a:spcBef>
          <a:spcPct val="20000"/>
        </a:spcBef>
        <a:spcAft>
          <a:spcPct val="0"/>
        </a:spcAft>
        <a:buFont typeface="Arial" panose="020B0604020202020204" pitchFamily="34" charset="0"/>
        <a:buChar char="–"/>
        <a:defRPr sz="3334" kern="1200">
          <a:solidFill>
            <a:schemeClr val="tx1"/>
          </a:solidFill>
          <a:latin typeface="+mn-lt"/>
          <a:ea typeface="+mn-ea"/>
          <a:cs typeface="+mn-cs"/>
        </a:defRPr>
      </a:lvl2pPr>
      <a:lvl3pPr marL="1360970" indent="-272194" algn="l" rtl="0" eaLnBrk="1" fontAlgn="base" hangingPunct="1">
        <a:spcBef>
          <a:spcPct val="20000"/>
        </a:spcBef>
        <a:spcAft>
          <a:spcPct val="0"/>
        </a:spcAft>
        <a:buFont typeface="Arial" panose="020B0604020202020204" pitchFamily="34" charset="0"/>
        <a:buChar char="•"/>
        <a:defRPr sz="2858" kern="1200">
          <a:solidFill>
            <a:schemeClr val="tx1"/>
          </a:solidFill>
          <a:latin typeface="+mn-lt"/>
          <a:ea typeface="+mn-ea"/>
          <a:cs typeface="+mn-cs"/>
        </a:defRPr>
      </a:lvl3pPr>
      <a:lvl4pPr marL="1905358" indent="-272194" algn="l" rtl="0" eaLnBrk="1" fontAlgn="base" hangingPunct="1">
        <a:spcBef>
          <a:spcPct val="20000"/>
        </a:spcBef>
        <a:spcAft>
          <a:spcPct val="0"/>
        </a:spcAft>
        <a:buFont typeface="Arial" panose="020B0604020202020204" pitchFamily="34" charset="0"/>
        <a:buChar char="–"/>
        <a:defRPr sz="2381" kern="1200">
          <a:solidFill>
            <a:schemeClr val="tx1"/>
          </a:solidFill>
          <a:latin typeface="+mn-lt"/>
          <a:ea typeface="+mn-ea"/>
          <a:cs typeface="+mn-cs"/>
        </a:defRPr>
      </a:lvl4pPr>
      <a:lvl5pPr marL="2449746" indent="-272194" algn="l" rtl="0" eaLnBrk="1" fontAlgn="base" hangingPunct="1">
        <a:spcBef>
          <a:spcPct val="20000"/>
        </a:spcBef>
        <a:spcAft>
          <a:spcPct val="0"/>
        </a:spcAft>
        <a:buFont typeface="Arial" panose="020B0604020202020204" pitchFamily="34" charset="0"/>
        <a:buChar char="»"/>
        <a:defRPr sz="2381" kern="1200">
          <a:solidFill>
            <a:schemeClr val="tx1"/>
          </a:solidFill>
          <a:latin typeface="+mn-lt"/>
          <a:ea typeface="+mn-ea"/>
          <a:cs typeface="+mn-cs"/>
        </a:defRPr>
      </a:lvl5pPr>
      <a:lvl6pPr marL="2994134" indent="-272194" algn="l" defTabSz="1088776" rtl="0" eaLnBrk="1" latinLnBrk="0" hangingPunct="1">
        <a:spcBef>
          <a:spcPct val="20000"/>
        </a:spcBef>
        <a:buFont typeface="Arial" pitchFamily="34" charset="0"/>
        <a:buChar char="•"/>
        <a:defRPr sz="2381" kern="1200">
          <a:solidFill>
            <a:schemeClr val="tx1"/>
          </a:solidFill>
          <a:latin typeface="+mn-lt"/>
          <a:ea typeface="+mn-ea"/>
          <a:cs typeface="+mn-cs"/>
        </a:defRPr>
      </a:lvl6pPr>
      <a:lvl7pPr marL="3538522" indent="-272194" algn="l" defTabSz="1088776" rtl="0" eaLnBrk="1" latinLnBrk="0" hangingPunct="1">
        <a:spcBef>
          <a:spcPct val="20000"/>
        </a:spcBef>
        <a:buFont typeface="Arial" pitchFamily="34" charset="0"/>
        <a:buChar char="•"/>
        <a:defRPr sz="2381" kern="1200">
          <a:solidFill>
            <a:schemeClr val="tx1"/>
          </a:solidFill>
          <a:latin typeface="+mn-lt"/>
          <a:ea typeface="+mn-ea"/>
          <a:cs typeface="+mn-cs"/>
        </a:defRPr>
      </a:lvl7pPr>
      <a:lvl8pPr marL="4082910" indent="-272194" algn="l" defTabSz="1088776" rtl="0" eaLnBrk="1" latinLnBrk="0" hangingPunct="1">
        <a:spcBef>
          <a:spcPct val="20000"/>
        </a:spcBef>
        <a:buFont typeface="Arial" pitchFamily="34" charset="0"/>
        <a:buChar char="•"/>
        <a:defRPr sz="2381" kern="1200">
          <a:solidFill>
            <a:schemeClr val="tx1"/>
          </a:solidFill>
          <a:latin typeface="+mn-lt"/>
          <a:ea typeface="+mn-ea"/>
          <a:cs typeface="+mn-cs"/>
        </a:defRPr>
      </a:lvl8pPr>
      <a:lvl9pPr marL="4627298" indent="-272194" algn="l" defTabSz="1088776" rtl="0" eaLnBrk="1" latinLnBrk="0" hangingPunct="1">
        <a:spcBef>
          <a:spcPct val="20000"/>
        </a:spcBef>
        <a:buFont typeface="Arial" pitchFamily="34" charset="0"/>
        <a:buChar char="•"/>
        <a:defRPr sz="2381" kern="1200">
          <a:solidFill>
            <a:schemeClr val="tx1"/>
          </a:solidFill>
          <a:latin typeface="+mn-lt"/>
          <a:ea typeface="+mn-ea"/>
          <a:cs typeface="+mn-cs"/>
        </a:defRPr>
      </a:lvl9pPr>
    </p:bodyStyle>
    <p:otherStyle>
      <a:defPPr>
        <a:defRPr lang="zh-CN"/>
      </a:defPPr>
      <a:lvl1pPr marL="0" algn="l" defTabSz="1088776" rtl="0" eaLnBrk="1" latinLnBrk="0" hangingPunct="1">
        <a:defRPr sz="2143" kern="1200">
          <a:solidFill>
            <a:schemeClr val="tx1"/>
          </a:solidFill>
          <a:latin typeface="+mn-lt"/>
          <a:ea typeface="+mn-ea"/>
          <a:cs typeface="+mn-cs"/>
        </a:defRPr>
      </a:lvl1pPr>
      <a:lvl2pPr marL="544388" algn="l" defTabSz="1088776" rtl="0" eaLnBrk="1" latinLnBrk="0" hangingPunct="1">
        <a:defRPr sz="2143" kern="1200">
          <a:solidFill>
            <a:schemeClr val="tx1"/>
          </a:solidFill>
          <a:latin typeface="+mn-lt"/>
          <a:ea typeface="+mn-ea"/>
          <a:cs typeface="+mn-cs"/>
        </a:defRPr>
      </a:lvl2pPr>
      <a:lvl3pPr marL="1088776" algn="l" defTabSz="1088776" rtl="0" eaLnBrk="1" latinLnBrk="0" hangingPunct="1">
        <a:defRPr sz="2143" kern="1200">
          <a:solidFill>
            <a:schemeClr val="tx1"/>
          </a:solidFill>
          <a:latin typeface="+mn-lt"/>
          <a:ea typeface="+mn-ea"/>
          <a:cs typeface="+mn-cs"/>
        </a:defRPr>
      </a:lvl3pPr>
      <a:lvl4pPr marL="1633164" algn="l" defTabSz="1088776" rtl="0" eaLnBrk="1" latinLnBrk="0" hangingPunct="1">
        <a:defRPr sz="2143" kern="1200">
          <a:solidFill>
            <a:schemeClr val="tx1"/>
          </a:solidFill>
          <a:latin typeface="+mn-lt"/>
          <a:ea typeface="+mn-ea"/>
          <a:cs typeface="+mn-cs"/>
        </a:defRPr>
      </a:lvl4pPr>
      <a:lvl5pPr marL="2177552" algn="l" defTabSz="1088776" rtl="0" eaLnBrk="1" latinLnBrk="0" hangingPunct="1">
        <a:defRPr sz="2143" kern="1200">
          <a:solidFill>
            <a:schemeClr val="tx1"/>
          </a:solidFill>
          <a:latin typeface="+mn-lt"/>
          <a:ea typeface="+mn-ea"/>
          <a:cs typeface="+mn-cs"/>
        </a:defRPr>
      </a:lvl5pPr>
      <a:lvl6pPr marL="2721940" algn="l" defTabSz="1088776" rtl="0" eaLnBrk="1" latinLnBrk="0" hangingPunct="1">
        <a:defRPr sz="2143" kern="1200">
          <a:solidFill>
            <a:schemeClr val="tx1"/>
          </a:solidFill>
          <a:latin typeface="+mn-lt"/>
          <a:ea typeface="+mn-ea"/>
          <a:cs typeface="+mn-cs"/>
        </a:defRPr>
      </a:lvl6pPr>
      <a:lvl7pPr marL="3266328" algn="l" defTabSz="1088776" rtl="0" eaLnBrk="1" latinLnBrk="0" hangingPunct="1">
        <a:defRPr sz="2143" kern="1200">
          <a:solidFill>
            <a:schemeClr val="tx1"/>
          </a:solidFill>
          <a:latin typeface="+mn-lt"/>
          <a:ea typeface="+mn-ea"/>
          <a:cs typeface="+mn-cs"/>
        </a:defRPr>
      </a:lvl7pPr>
      <a:lvl8pPr marL="3810716" algn="l" defTabSz="1088776" rtl="0" eaLnBrk="1" latinLnBrk="0" hangingPunct="1">
        <a:defRPr sz="2143" kern="1200">
          <a:solidFill>
            <a:schemeClr val="tx1"/>
          </a:solidFill>
          <a:latin typeface="+mn-lt"/>
          <a:ea typeface="+mn-ea"/>
          <a:cs typeface="+mn-cs"/>
        </a:defRPr>
      </a:lvl8pPr>
      <a:lvl9pPr marL="4355104" algn="l" defTabSz="1088776" rtl="0" eaLnBrk="1" latinLnBrk="0" hangingPunct="1">
        <a:defRPr sz="214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10583567" y="18903"/>
            <a:ext cx="922465" cy="257378"/>
          </a:xfrm>
          <a:prstGeom prst="rect">
            <a:avLst/>
          </a:prstGeom>
        </p:spPr>
        <p:txBody>
          <a:bodyPr>
            <a:spAutoFit/>
          </a:bodyPr>
          <a:lstStyle/>
          <a:p>
            <a:pPr>
              <a:defRPr/>
            </a:pPr>
            <a:r>
              <a:rPr lang="en-US" altLang="zh-CN" sz="119" kern="0" dirty="0">
                <a:solidFill>
                  <a:schemeClr val="accent5">
                    <a:lumMod val="50000"/>
                  </a:schemeClr>
                </a:solidFill>
                <a:latin typeface="Arial" charset="0"/>
                <a:ea typeface="宋体" charset="-122"/>
              </a:rPr>
              <a:t>PPT</a:t>
            </a:r>
            <a:r>
              <a:rPr lang="zh-CN" altLang="en-US" sz="119" kern="0" dirty="0">
                <a:solidFill>
                  <a:schemeClr val="accent5">
                    <a:lumMod val="50000"/>
                  </a:schemeClr>
                </a:solidFill>
                <a:latin typeface="Arial" charset="0"/>
                <a:ea typeface="宋体" charset="-122"/>
              </a:rPr>
              <a:t>模板下载：</a:t>
            </a:r>
            <a:r>
              <a:rPr lang="en-US" altLang="zh-CN" sz="119" kern="0" dirty="0">
                <a:solidFill>
                  <a:schemeClr val="accent5">
                    <a:lumMod val="50000"/>
                  </a:schemeClr>
                </a:solidFill>
                <a:latin typeface="Arial" charset="0"/>
                <a:ea typeface="宋体" charset="-122"/>
              </a:rPr>
              <a:t>www.1ppt.com/moban/     </a:t>
            </a:r>
            <a:r>
              <a:rPr lang="zh-CN" altLang="en-US" sz="119" kern="0" dirty="0">
                <a:solidFill>
                  <a:schemeClr val="accent5">
                    <a:lumMod val="50000"/>
                  </a:schemeClr>
                </a:solidFill>
                <a:latin typeface="Arial" charset="0"/>
                <a:ea typeface="宋体" charset="-122"/>
              </a:rPr>
              <a:t>行业</a:t>
            </a:r>
            <a:r>
              <a:rPr lang="en-US" altLang="zh-CN" sz="119" kern="0" dirty="0">
                <a:solidFill>
                  <a:schemeClr val="accent5">
                    <a:lumMod val="50000"/>
                  </a:schemeClr>
                </a:solidFill>
                <a:latin typeface="Arial" charset="0"/>
                <a:ea typeface="宋体" charset="-122"/>
              </a:rPr>
              <a:t>PPT</a:t>
            </a:r>
            <a:r>
              <a:rPr lang="zh-CN" altLang="en-US" sz="119" kern="0" dirty="0">
                <a:solidFill>
                  <a:schemeClr val="accent5">
                    <a:lumMod val="50000"/>
                  </a:schemeClr>
                </a:solidFill>
                <a:latin typeface="Arial" charset="0"/>
                <a:ea typeface="宋体" charset="-122"/>
              </a:rPr>
              <a:t>模板：</a:t>
            </a:r>
            <a:r>
              <a:rPr lang="en-US" altLang="zh-CN" sz="119" kern="0" dirty="0">
                <a:solidFill>
                  <a:schemeClr val="accent5">
                    <a:lumMod val="50000"/>
                  </a:schemeClr>
                </a:solidFill>
                <a:latin typeface="Arial" charset="0"/>
                <a:ea typeface="宋体" charset="-122"/>
              </a:rPr>
              <a:t>www.1ppt.com/hangye/ </a:t>
            </a:r>
          </a:p>
          <a:p>
            <a:pPr>
              <a:defRPr/>
            </a:pPr>
            <a:r>
              <a:rPr lang="zh-CN" altLang="en-US" sz="119" kern="0" dirty="0">
                <a:solidFill>
                  <a:schemeClr val="accent5">
                    <a:lumMod val="50000"/>
                  </a:schemeClr>
                </a:solidFill>
                <a:latin typeface="Arial" charset="0"/>
                <a:ea typeface="宋体" charset="-122"/>
              </a:rPr>
              <a:t>节日</a:t>
            </a:r>
            <a:r>
              <a:rPr lang="en-US" altLang="zh-CN" sz="119" kern="0" dirty="0">
                <a:solidFill>
                  <a:schemeClr val="accent5">
                    <a:lumMod val="50000"/>
                  </a:schemeClr>
                </a:solidFill>
                <a:latin typeface="Arial" charset="0"/>
                <a:ea typeface="宋体" charset="-122"/>
              </a:rPr>
              <a:t>PPT</a:t>
            </a:r>
            <a:r>
              <a:rPr lang="zh-CN" altLang="en-US" sz="119" kern="0" dirty="0">
                <a:solidFill>
                  <a:schemeClr val="accent5">
                    <a:lumMod val="50000"/>
                  </a:schemeClr>
                </a:solidFill>
                <a:latin typeface="Arial" charset="0"/>
                <a:ea typeface="宋体" charset="-122"/>
              </a:rPr>
              <a:t>模板：</a:t>
            </a:r>
            <a:r>
              <a:rPr lang="en-US" altLang="zh-CN" sz="119" kern="0" dirty="0">
                <a:solidFill>
                  <a:schemeClr val="accent5">
                    <a:lumMod val="50000"/>
                  </a:schemeClr>
                </a:solidFill>
                <a:latin typeface="Arial" charset="0"/>
                <a:ea typeface="宋体" charset="-122"/>
              </a:rPr>
              <a:t>www.1ppt.com/jieri/           PPT</a:t>
            </a:r>
            <a:r>
              <a:rPr lang="zh-CN" altLang="en-US" sz="119" kern="0" dirty="0">
                <a:solidFill>
                  <a:schemeClr val="accent5">
                    <a:lumMod val="50000"/>
                  </a:schemeClr>
                </a:solidFill>
                <a:latin typeface="Arial" charset="0"/>
                <a:ea typeface="宋体" charset="-122"/>
              </a:rPr>
              <a:t>素材下载：</a:t>
            </a:r>
            <a:r>
              <a:rPr lang="en-US" altLang="zh-CN" sz="119" kern="0" dirty="0">
                <a:solidFill>
                  <a:schemeClr val="accent5">
                    <a:lumMod val="50000"/>
                  </a:schemeClr>
                </a:solidFill>
                <a:latin typeface="Arial" charset="0"/>
                <a:ea typeface="宋体" charset="-122"/>
              </a:rPr>
              <a:t>www.1ppt.com/sucai/</a:t>
            </a:r>
          </a:p>
          <a:p>
            <a:pPr>
              <a:defRPr/>
            </a:pPr>
            <a:r>
              <a:rPr lang="en-US" altLang="zh-CN" sz="119" kern="0" dirty="0">
                <a:solidFill>
                  <a:schemeClr val="accent5">
                    <a:lumMod val="50000"/>
                  </a:schemeClr>
                </a:solidFill>
                <a:latin typeface="Arial" charset="0"/>
                <a:ea typeface="宋体" charset="-122"/>
              </a:rPr>
              <a:t>PPT</a:t>
            </a:r>
            <a:r>
              <a:rPr lang="zh-CN" altLang="en-US" sz="119" kern="0" dirty="0">
                <a:solidFill>
                  <a:schemeClr val="accent5">
                    <a:lumMod val="50000"/>
                  </a:schemeClr>
                </a:solidFill>
                <a:latin typeface="Arial" charset="0"/>
                <a:ea typeface="宋体" charset="-122"/>
              </a:rPr>
              <a:t>背景图片：</a:t>
            </a:r>
            <a:r>
              <a:rPr lang="en-US" altLang="zh-CN" sz="119" kern="0" dirty="0">
                <a:solidFill>
                  <a:schemeClr val="accent5">
                    <a:lumMod val="50000"/>
                  </a:schemeClr>
                </a:solidFill>
                <a:latin typeface="Arial" charset="0"/>
                <a:ea typeface="宋体" charset="-122"/>
              </a:rPr>
              <a:t>www.1ppt.com/beijing/      PPT</a:t>
            </a:r>
            <a:r>
              <a:rPr lang="zh-CN" altLang="en-US" sz="119" kern="0" dirty="0">
                <a:solidFill>
                  <a:schemeClr val="accent5">
                    <a:lumMod val="50000"/>
                  </a:schemeClr>
                </a:solidFill>
                <a:latin typeface="Arial" charset="0"/>
                <a:ea typeface="宋体" charset="-122"/>
              </a:rPr>
              <a:t>图表下载：</a:t>
            </a:r>
            <a:r>
              <a:rPr lang="en-US" altLang="zh-CN" sz="119" kern="0" dirty="0">
                <a:solidFill>
                  <a:schemeClr val="accent5">
                    <a:lumMod val="50000"/>
                  </a:schemeClr>
                </a:solidFill>
                <a:latin typeface="Arial" charset="0"/>
                <a:ea typeface="宋体" charset="-122"/>
              </a:rPr>
              <a:t>www.1ppt.com/tubiao/      </a:t>
            </a:r>
          </a:p>
          <a:p>
            <a:pPr>
              <a:defRPr/>
            </a:pPr>
            <a:r>
              <a:rPr lang="zh-CN" altLang="en-US" sz="119" kern="0" dirty="0">
                <a:solidFill>
                  <a:schemeClr val="accent5">
                    <a:lumMod val="50000"/>
                  </a:schemeClr>
                </a:solidFill>
                <a:latin typeface="Arial" charset="0"/>
                <a:ea typeface="宋体" charset="-122"/>
              </a:rPr>
              <a:t>优秀</a:t>
            </a:r>
            <a:r>
              <a:rPr lang="en-US" altLang="zh-CN" sz="119" kern="0" dirty="0">
                <a:solidFill>
                  <a:schemeClr val="accent5">
                    <a:lumMod val="50000"/>
                  </a:schemeClr>
                </a:solidFill>
                <a:latin typeface="Arial" charset="0"/>
                <a:ea typeface="宋体" charset="-122"/>
              </a:rPr>
              <a:t>PPT</a:t>
            </a:r>
            <a:r>
              <a:rPr lang="zh-CN" altLang="en-US" sz="119" kern="0" dirty="0">
                <a:solidFill>
                  <a:schemeClr val="accent5">
                    <a:lumMod val="50000"/>
                  </a:schemeClr>
                </a:solidFill>
                <a:latin typeface="Arial" charset="0"/>
                <a:ea typeface="宋体" charset="-122"/>
              </a:rPr>
              <a:t>下载：</a:t>
            </a:r>
            <a:r>
              <a:rPr lang="en-US" altLang="zh-CN" sz="119" kern="0" dirty="0">
                <a:solidFill>
                  <a:schemeClr val="accent5">
                    <a:lumMod val="50000"/>
                  </a:schemeClr>
                </a:solidFill>
                <a:latin typeface="Arial" charset="0"/>
                <a:ea typeface="宋体" charset="-122"/>
              </a:rPr>
              <a:t>www.1ppt.com/xiazai/        PPT</a:t>
            </a:r>
            <a:r>
              <a:rPr lang="zh-CN" altLang="en-US" sz="119" kern="0" dirty="0">
                <a:solidFill>
                  <a:schemeClr val="accent5">
                    <a:lumMod val="50000"/>
                  </a:schemeClr>
                </a:solidFill>
                <a:latin typeface="Arial" charset="0"/>
                <a:ea typeface="宋体" charset="-122"/>
              </a:rPr>
              <a:t>教程： </a:t>
            </a:r>
            <a:r>
              <a:rPr lang="en-US" altLang="zh-CN" sz="119" kern="0" dirty="0">
                <a:solidFill>
                  <a:schemeClr val="accent5">
                    <a:lumMod val="50000"/>
                  </a:schemeClr>
                </a:solidFill>
                <a:latin typeface="Arial" charset="0"/>
                <a:ea typeface="宋体" charset="-122"/>
              </a:rPr>
              <a:t>www.1ppt.com/powerpoint/      </a:t>
            </a:r>
          </a:p>
          <a:p>
            <a:pPr>
              <a:defRPr/>
            </a:pPr>
            <a:r>
              <a:rPr lang="en-US" altLang="zh-CN" sz="119" kern="0" dirty="0">
                <a:solidFill>
                  <a:schemeClr val="accent5">
                    <a:lumMod val="50000"/>
                  </a:schemeClr>
                </a:solidFill>
                <a:latin typeface="Arial" charset="0"/>
                <a:ea typeface="宋体" charset="-122"/>
              </a:rPr>
              <a:t>Word</a:t>
            </a:r>
            <a:r>
              <a:rPr lang="zh-CN" altLang="en-US" sz="119" kern="0" dirty="0">
                <a:solidFill>
                  <a:schemeClr val="accent5">
                    <a:lumMod val="50000"/>
                  </a:schemeClr>
                </a:solidFill>
                <a:latin typeface="Arial" charset="0"/>
                <a:ea typeface="宋体" charset="-122"/>
              </a:rPr>
              <a:t>教程： </a:t>
            </a:r>
            <a:r>
              <a:rPr lang="en-US" altLang="zh-CN" sz="119" kern="0" dirty="0">
                <a:solidFill>
                  <a:schemeClr val="accent5">
                    <a:lumMod val="50000"/>
                  </a:schemeClr>
                </a:solidFill>
                <a:latin typeface="Arial" charset="0"/>
                <a:ea typeface="宋体" charset="-122"/>
              </a:rPr>
              <a:t>www.1ppt.com/word/              Excel</a:t>
            </a:r>
            <a:r>
              <a:rPr lang="zh-CN" altLang="en-US" sz="119" kern="0" dirty="0">
                <a:solidFill>
                  <a:schemeClr val="accent5">
                    <a:lumMod val="50000"/>
                  </a:schemeClr>
                </a:solidFill>
                <a:latin typeface="Arial" charset="0"/>
                <a:ea typeface="宋体" charset="-122"/>
              </a:rPr>
              <a:t>教程：</a:t>
            </a:r>
            <a:r>
              <a:rPr lang="en-US" altLang="zh-CN" sz="119" kern="0" dirty="0">
                <a:solidFill>
                  <a:schemeClr val="accent5">
                    <a:lumMod val="50000"/>
                  </a:schemeClr>
                </a:solidFill>
                <a:latin typeface="Arial" charset="0"/>
                <a:ea typeface="宋体" charset="-122"/>
              </a:rPr>
              <a:t>www.1ppt.com/excel/  </a:t>
            </a:r>
          </a:p>
          <a:p>
            <a:pPr>
              <a:defRPr/>
            </a:pPr>
            <a:r>
              <a:rPr lang="zh-CN" altLang="en-US" sz="119" kern="0" dirty="0">
                <a:solidFill>
                  <a:schemeClr val="accent5">
                    <a:lumMod val="50000"/>
                  </a:schemeClr>
                </a:solidFill>
                <a:latin typeface="Arial" charset="0"/>
                <a:ea typeface="宋体" charset="-122"/>
              </a:rPr>
              <a:t>资料下载：</a:t>
            </a:r>
            <a:r>
              <a:rPr lang="en-US" altLang="zh-CN" sz="119" kern="0" dirty="0">
                <a:solidFill>
                  <a:schemeClr val="accent5">
                    <a:lumMod val="50000"/>
                  </a:schemeClr>
                </a:solidFill>
                <a:latin typeface="Arial" charset="0"/>
                <a:ea typeface="宋体" charset="-122"/>
              </a:rPr>
              <a:t>www.1ppt.com/ziliao/                PPT</a:t>
            </a:r>
            <a:r>
              <a:rPr lang="zh-CN" altLang="en-US" sz="119" kern="0" dirty="0">
                <a:solidFill>
                  <a:schemeClr val="accent5">
                    <a:lumMod val="50000"/>
                  </a:schemeClr>
                </a:solidFill>
                <a:latin typeface="Arial" charset="0"/>
                <a:ea typeface="宋体" charset="-122"/>
              </a:rPr>
              <a:t>课件下载：</a:t>
            </a:r>
            <a:r>
              <a:rPr lang="en-US" altLang="zh-CN" sz="119" kern="0" dirty="0">
                <a:solidFill>
                  <a:schemeClr val="accent5">
                    <a:lumMod val="50000"/>
                  </a:schemeClr>
                </a:solidFill>
                <a:latin typeface="Arial" charset="0"/>
                <a:ea typeface="宋体" charset="-122"/>
              </a:rPr>
              <a:t>www.1ppt.com/kejian/ </a:t>
            </a:r>
          </a:p>
          <a:p>
            <a:pPr>
              <a:defRPr/>
            </a:pPr>
            <a:r>
              <a:rPr lang="zh-CN" altLang="en-US" sz="119" kern="0" dirty="0">
                <a:solidFill>
                  <a:schemeClr val="accent5">
                    <a:lumMod val="50000"/>
                  </a:schemeClr>
                </a:solidFill>
                <a:latin typeface="Arial" charset="0"/>
                <a:ea typeface="宋体" charset="-122"/>
              </a:rPr>
              <a:t>范文下载：</a:t>
            </a:r>
            <a:r>
              <a:rPr lang="en-US" altLang="zh-CN" sz="119" kern="0" dirty="0">
                <a:solidFill>
                  <a:schemeClr val="accent5">
                    <a:lumMod val="50000"/>
                  </a:schemeClr>
                </a:solidFill>
                <a:latin typeface="Arial" charset="0"/>
                <a:ea typeface="宋体" charset="-122"/>
              </a:rPr>
              <a:t>www.1ppt.com/fanwen/             </a:t>
            </a:r>
            <a:r>
              <a:rPr lang="zh-CN" altLang="en-US" sz="119" kern="0" dirty="0">
                <a:solidFill>
                  <a:schemeClr val="accent5">
                    <a:lumMod val="50000"/>
                  </a:schemeClr>
                </a:solidFill>
                <a:latin typeface="Arial" charset="0"/>
                <a:ea typeface="宋体" charset="-122"/>
              </a:rPr>
              <a:t>试卷下载：</a:t>
            </a:r>
            <a:r>
              <a:rPr lang="en-US" altLang="zh-CN" sz="119" kern="0" dirty="0">
                <a:solidFill>
                  <a:schemeClr val="accent5">
                    <a:lumMod val="50000"/>
                  </a:schemeClr>
                </a:solidFill>
                <a:latin typeface="Arial" charset="0"/>
                <a:ea typeface="宋体" charset="-122"/>
              </a:rPr>
              <a:t>www.1ppt.com/shiti/  </a:t>
            </a:r>
          </a:p>
          <a:p>
            <a:pPr>
              <a:defRPr/>
            </a:pPr>
            <a:r>
              <a:rPr lang="zh-CN" altLang="en-US" sz="119" kern="0" dirty="0">
                <a:solidFill>
                  <a:schemeClr val="accent5">
                    <a:lumMod val="50000"/>
                  </a:schemeClr>
                </a:solidFill>
                <a:latin typeface="Arial" charset="0"/>
                <a:ea typeface="宋体" charset="-122"/>
              </a:rPr>
              <a:t>教案下载：</a:t>
            </a:r>
            <a:r>
              <a:rPr lang="en-US" altLang="zh-CN" sz="119" kern="0" dirty="0">
                <a:solidFill>
                  <a:schemeClr val="accent5">
                    <a:lumMod val="50000"/>
                  </a:schemeClr>
                </a:solidFill>
                <a:latin typeface="Arial" charset="0"/>
                <a:ea typeface="宋体" charset="-122"/>
              </a:rPr>
              <a:t>www.1ppt.com/jiaoan/        PPT</a:t>
            </a:r>
            <a:r>
              <a:rPr lang="zh-CN" altLang="en-US" sz="119" kern="0" dirty="0">
                <a:solidFill>
                  <a:schemeClr val="accent5">
                    <a:lumMod val="50000"/>
                  </a:schemeClr>
                </a:solidFill>
                <a:latin typeface="Arial" charset="0"/>
                <a:ea typeface="宋体" charset="-122"/>
              </a:rPr>
              <a:t>论坛：</a:t>
            </a:r>
            <a:r>
              <a:rPr lang="en-US" altLang="zh-CN" sz="119" kern="0" dirty="0">
                <a:solidFill>
                  <a:schemeClr val="accent5">
                    <a:lumMod val="50000"/>
                  </a:schemeClr>
                </a:solidFill>
                <a:latin typeface="Arial" charset="0"/>
                <a:ea typeface="宋体" charset="-122"/>
              </a:rPr>
              <a:t>www.1ppt.cn</a:t>
            </a:r>
          </a:p>
          <a:p>
            <a:pPr>
              <a:defRPr/>
            </a:pPr>
            <a:r>
              <a:rPr lang="en-US" altLang="zh-CN" sz="119" kern="0" dirty="0">
                <a:solidFill>
                  <a:schemeClr val="accent5">
                    <a:lumMod val="50000"/>
                  </a:schemeClr>
                </a:solidFill>
                <a:latin typeface="Arial" charset="0"/>
                <a:ea typeface="宋体" charset="-122"/>
              </a:rPr>
              <a:t> </a:t>
            </a:r>
            <a:endParaRPr lang="zh-CN" altLang="en-US" sz="119" kern="0" dirty="0">
              <a:solidFill>
                <a:schemeClr val="accent5">
                  <a:lumMod val="50000"/>
                </a:schemeClr>
              </a:solidFill>
              <a:latin typeface="Arial" charset="0"/>
              <a:ea typeface="宋体" charset="-122"/>
            </a:endParaRPr>
          </a:p>
        </p:txBody>
      </p:sp>
      <p:grpSp>
        <p:nvGrpSpPr>
          <p:cNvPr id="2" name="组合 18"/>
          <p:cNvGrpSpPr>
            <a:grpSpLocks/>
          </p:cNvGrpSpPr>
          <p:nvPr/>
        </p:nvGrpSpPr>
        <p:grpSpPr bwMode="auto">
          <a:xfrm>
            <a:off x="4563214" y="1208969"/>
            <a:ext cx="2431772" cy="2283480"/>
            <a:chOff x="-154161" y="5382"/>
            <a:chExt cx="1515399" cy="1424014"/>
          </a:xfrm>
        </p:grpSpPr>
        <p:sp>
          <p:nvSpPr>
            <p:cNvPr id="25608" name="椭圆 16"/>
            <p:cNvSpPr>
              <a:spLocks noChangeArrowheads="1"/>
            </p:cNvSpPr>
            <p:nvPr/>
          </p:nvSpPr>
          <p:spPr bwMode="auto">
            <a:xfrm>
              <a:off x="-62776" y="5382"/>
              <a:ext cx="1424014" cy="1424014"/>
            </a:xfrm>
            <a:prstGeom prst="ellipse">
              <a:avLst/>
            </a:prstGeom>
            <a:solidFill>
              <a:srgbClr val="262626">
                <a:alpha val="34117"/>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endParaRPr lang="zh-CN" altLang="zh-CN" sz="2143" b="1" i="1" dirty="0">
                <a:sym typeface="Arial" panose="020B0604020202020204" pitchFamily="34" charset="0"/>
              </a:endParaRPr>
            </a:p>
          </p:txBody>
        </p:sp>
        <p:sp>
          <p:nvSpPr>
            <p:cNvPr id="25609" name="TextBox 17"/>
            <p:cNvSpPr>
              <a:spLocks noChangeArrowheads="1"/>
            </p:cNvSpPr>
            <p:nvPr/>
          </p:nvSpPr>
          <p:spPr bwMode="auto">
            <a:xfrm>
              <a:off x="-154161" y="213735"/>
              <a:ext cx="1424014" cy="560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5239"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Hello</a:t>
              </a:r>
              <a:r>
                <a:rPr lang="en-US" altLang="zh-CN" sz="2858" dirty="0">
                  <a:solidFill>
                    <a:srgbClr val="000000"/>
                  </a:solidFill>
                  <a:sym typeface="Arial" panose="020B0604020202020204" pitchFamily="34" charset="0"/>
                </a:rPr>
                <a:t> </a:t>
              </a:r>
              <a:endParaRPr lang="zh-CN" altLang="en-US" sz="2858" dirty="0">
                <a:solidFill>
                  <a:srgbClr val="000000"/>
                </a:solidFill>
                <a:sym typeface="Arial" panose="020B0604020202020204" pitchFamily="34" charset="0"/>
              </a:endParaRPr>
            </a:p>
          </p:txBody>
        </p:sp>
      </p:grpSp>
      <p:sp>
        <p:nvSpPr>
          <p:cNvPr id="3" name="矩形 2"/>
          <p:cNvSpPr/>
          <p:nvPr/>
        </p:nvSpPr>
        <p:spPr>
          <a:xfrm>
            <a:off x="9304719" y="4980844"/>
            <a:ext cx="1574470" cy="938911"/>
          </a:xfrm>
          <a:prstGeom prst="rect">
            <a:avLst/>
          </a:prstGeom>
        </p:spPr>
        <p:txBody>
          <a:bodyPr wrap="none">
            <a:spAutoFit/>
          </a:bodyPr>
          <a:lstStyle/>
          <a:p>
            <a:pPr marL="408291" indent="-408291">
              <a:lnSpc>
                <a:spcPct val="110000"/>
              </a:lnSpc>
              <a:defRPr/>
            </a:pPr>
            <a:r>
              <a:rPr lang="en-US" altLang="zh-CN" sz="1667" kern="0" dirty="0">
                <a:solidFill>
                  <a:srgbClr val="FFFFFF"/>
                </a:solidFill>
                <a:latin typeface="微软雅黑" panose="020B0503020204020204" pitchFamily="34" charset="-122"/>
                <a:ea typeface="微软雅黑" panose="020B0503020204020204" pitchFamily="34" charset="-122"/>
              </a:rPr>
              <a:t>Juncheng Li</a:t>
            </a:r>
          </a:p>
          <a:p>
            <a:pPr marL="408291" indent="-408291">
              <a:lnSpc>
                <a:spcPct val="110000"/>
              </a:lnSpc>
              <a:defRPr/>
            </a:pPr>
            <a:r>
              <a:rPr lang="en-US" altLang="zh-CN" sz="1667" kern="0" dirty="0" err="1">
                <a:solidFill>
                  <a:srgbClr val="FFFFFF"/>
                </a:solidFill>
                <a:latin typeface="微软雅黑" panose="020B0503020204020204" pitchFamily="34" charset="-122"/>
                <a:ea typeface="微软雅黑" panose="020B0503020204020204" pitchFamily="34" charset="-122"/>
              </a:rPr>
              <a:t>Zhicheng</a:t>
            </a:r>
            <a:r>
              <a:rPr lang="en-US" altLang="zh-CN" sz="1667" kern="0" dirty="0">
                <a:solidFill>
                  <a:srgbClr val="FFFFFF"/>
                </a:solidFill>
                <a:latin typeface="微软雅黑" panose="020B0503020204020204" pitchFamily="34" charset="-122"/>
                <a:ea typeface="微软雅黑" panose="020B0503020204020204" pitchFamily="34" charset="-122"/>
              </a:rPr>
              <a:t> Yan</a:t>
            </a:r>
          </a:p>
          <a:p>
            <a:pPr marL="408291" indent="-408291">
              <a:lnSpc>
                <a:spcPct val="110000"/>
              </a:lnSpc>
              <a:defRPr/>
            </a:pPr>
            <a:r>
              <a:rPr lang="en-US" altLang="zh-CN" sz="1667" kern="0" dirty="0" err="1">
                <a:solidFill>
                  <a:srgbClr val="FFFFFF"/>
                </a:solidFill>
                <a:latin typeface="微软雅黑" panose="020B0503020204020204" pitchFamily="34" charset="-122"/>
                <a:ea typeface="微软雅黑" panose="020B0503020204020204" pitchFamily="34" charset="-122"/>
              </a:rPr>
              <a:t>Jingyu</a:t>
            </a:r>
            <a:r>
              <a:rPr lang="en-US" altLang="zh-CN" sz="1667" kern="0" dirty="0">
                <a:solidFill>
                  <a:srgbClr val="FFFFFF"/>
                </a:solidFill>
                <a:latin typeface="微软雅黑" panose="020B0503020204020204" pitchFamily="34" charset="-122"/>
                <a:ea typeface="微软雅黑" panose="020B0503020204020204" pitchFamily="34" charset="-122"/>
              </a:rPr>
              <a:t> Du</a:t>
            </a:r>
          </a:p>
        </p:txBody>
      </p:sp>
      <p:sp>
        <p:nvSpPr>
          <p:cNvPr id="4" name="TextBox 3"/>
          <p:cNvSpPr txBox="1"/>
          <p:nvPr/>
        </p:nvSpPr>
        <p:spPr>
          <a:xfrm>
            <a:off x="3695358" y="3988340"/>
            <a:ext cx="4314130" cy="1118511"/>
          </a:xfrm>
          <a:prstGeom prst="rect">
            <a:avLst/>
          </a:prstGeom>
          <a:noFill/>
        </p:spPr>
        <p:txBody>
          <a:bodyPr wrap="square">
            <a:spAutoFit/>
          </a:bodyPr>
          <a:lstStyle/>
          <a:p>
            <a:pPr algn="ctr">
              <a:defRPr/>
            </a:pPr>
            <a:r>
              <a:rPr lang="en-US" altLang="zh-CN" sz="3334" dirty="0">
                <a:solidFill>
                  <a:srgbClr val="FFFFFF"/>
                </a:solidFill>
                <a:latin typeface="+mn-ea"/>
              </a:rPr>
              <a:t>Design a Spider for Wallpapers</a:t>
            </a:r>
            <a:endParaRPr lang="zh-CN" altLang="en-US" sz="3334" dirty="0">
              <a:solidFill>
                <a:srgbClr val="FFFFFF"/>
              </a:solidFill>
              <a:latin typeface="+mn-ea"/>
            </a:endParaRPr>
          </a:p>
        </p:txBody>
      </p:sp>
      <p:sp>
        <p:nvSpPr>
          <p:cNvPr id="5" name="TextBox 4"/>
          <p:cNvSpPr txBox="1"/>
          <p:nvPr/>
        </p:nvSpPr>
        <p:spPr>
          <a:xfrm>
            <a:off x="5416342" y="2351508"/>
            <a:ext cx="1620957" cy="646331"/>
          </a:xfrm>
          <a:prstGeom prst="rect">
            <a:avLst/>
          </a:prstGeom>
          <a:noFill/>
        </p:spPr>
        <p:txBody>
          <a:bodyPr wrap="none" rtlCol="0">
            <a:spAutoFit/>
          </a:bodyPr>
          <a:lstStyle/>
          <a:p>
            <a:r>
              <a:rPr lang="en-US" sz="3600" dirty="0">
                <a:solidFill>
                  <a:schemeClr val="bg1"/>
                </a:solidFill>
              </a:rPr>
              <a:t>Python</a:t>
            </a:r>
          </a:p>
        </p:txBody>
      </p:sp>
    </p:spTree>
    <p:extLst>
      <p:ext uri="{BB962C8B-B14F-4D97-AF65-F5344CB8AC3E}">
        <p14:creationId xmlns:p14="http://schemas.microsoft.com/office/powerpoint/2010/main" val="2298236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1"/>
          <p:cNvGrpSpPr>
            <a:grpSpLocks/>
          </p:cNvGrpSpPr>
          <p:nvPr/>
        </p:nvGrpSpPr>
        <p:grpSpPr bwMode="auto">
          <a:xfrm>
            <a:off x="651942" y="0"/>
            <a:ext cx="2786300" cy="6858000"/>
            <a:chOff x="0" y="0"/>
            <a:chExt cx="2339752" cy="5759450"/>
          </a:xfrm>
        </p:grpSpPr>
        <p:grpSp>
          <p:nvGrpSpPr>
            <p:cNvPr id="26636" name="组合 9"/>
            <p:cNvGrpSpPr>
              <a:grpSpLocks/>
            </p:cNvGrpSpPr>
            <p:nvPr/>
          </p:nvGrpSpPr>
          <p:grpSpPr bwMode="auto">
            <a:xfrm>
              <a:off x="0" y="0"/>
              <a:ext cx="2339752" cy="5759450"/>
              <a:chOff x="0" y="0"/>
              <a:chExt cx="3491880" cy="5759450"/>
            </a:xfrm>
          </p:grpSpPr>
          <p:sp>
            <p:nvSpPr>
              <p:cNvPr id="26638" name="矩形 4"/>
              <p:cNvSpPr>
                <a:spLocks noChangeArrowheads="1"/>
              </p:cNvSpPr>
              <p:nvPr/>
            </p:nvSpPr>
            <p:spPr bwMode="auto">
              <a:xfrm>
                <a:off x="0" y="0"/>
                <a:ext cx="3491880" cy="5759450"/>
              </a:xfrm>
              <a:prstGeom prst="rect">
                <a:avLst/>
              </a:prstGeom>
              <a:solidFill>
                <a:srgbClr val="D8D8D8">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zh-CN" sz="2143" b="1" i="1" dirty="0">
                  <a:sym typeface="Arial" panose="020B0604020202020204" pitchFamily="34" charset="0"/>
                </a:endParaRPr>
              </a:p>
            </p:txBody>
          </p:sp>
          <p:sp>
            <p:nvSpPr>
              <p:cNvPr id="26639" name="直接连接符 6"/>
              <p:cNvSpPr>
                <a:spLocks noChangeShapeType="1"/>
              </p:cNvSpPr>
              <p:nvPr/>
            </p:nvSpPr>
            <p:spPr bwMode="auto">
              <a:xfrm>
                <a:off x="0" y="1439565"/>
                <a:ext cx="3491880" cy="1"/>
              </a:xfrm>
              <a:prstGeom prst="line">
                <a:avLst/>
              </a:prstGeom>
              <a:noFill/>
              <a:ln w="9525">
                <a:solidFill>
                  <a:srgbClr val="FFFFFF">
                    <a:alpha val="63921"/>
                  </a:srgbClr>
                </a:solidFill>
                <a:miter lim="800000"/>
                <a:headEnd/>
                <a:tailEnd/>
              </a:ln>
              <a:extLst>
                <a:ext uri="{909E8E84-426E-40DD-AFC4-6F175D3DCCD1}">
                  <a14:hiddenFill xmlns:a14="http://schemas.microsoft.com/office/drawing/2010/main">
                    <a:noFill/>
                  </a14:hiddenFill>
                </a:ext>
              </a:extLst>
            </p:spPr>
            <p:txBody>
              <a:bodyPr/>
              <a:lstStyle/>
              <a:p>
                <a:endParaRPr lang="en-US" sz="2143"/>
              </a:p>
            </p:txBody>
          </p:sp>
        </p:grpSp>
        <p:sp>
          <p:nvSpPr>
            <p:cNvPr id="26637" name="矩形 1"/>
            <p:cNvSpPr>
              <a:spLocks noChangeArrowheads="1"/>
            </p:cNvSpPr>
            <p:nvPr/>
          </p:nvSpPr>
          <p:spPr bwMode="auto">
            <a:xfrm>
              <a:off x="65592" y="931123"/>
              <a:ext cx="2208568" cy="508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r>
                <a:rPr lang="en-US" altLang="zh-CN" sz="3334"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Background</a:t>
              </a:r>
              <a:endParaRPr lang="zh-CN" altLang="en-US" sz="3334"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4103" name="TextBox 12"/>
          <p:cNvSpPr>
            <a:spLocks noChangeArrowheads="1"/>
          </p:cNvSpPr>
          <p:nvPr/>
        </p:nvSpPr>
        <p:spPr bwMode="auto">
          <a:xfrm>
            <a:off x="4163386" y="1123978"/>
            <a:ext cx="6829395" cy="42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http://www.zhuoku.com/</a:t>
            </a:r>
            <a:endParaRPr lang="zh-CN" altLang="en-US" sz="2143" dirty="0">
              <a:solidFill>
                <a:srgbClr val="000000"/>
              </a:solidFill>
              <a:sym typeface="Arial" panose="020B0604020202020204" pitchFamily="34" charset="0"/>
            </a:endParaRPr>
          </a:p>
        </p:txBody>
      </p:sp>
      <p:sp>
        <p:nvSpPr>
          <p:cNvPr id="3" name="TextBox 2"/>
          <p:cNvSpPr txBox="1"/>
          <p:nvPr/>
        </p:nvSpPr>
        <p:spPr>
          <a:xfrm>
            <a:off x="651942" y="2319568"/>
            <a:ext cx="2786300" cy="3046988"/>
          </a:xfrm>
          <a:prstGeom prst="rect">
            <a:avLst/>
          </a:prstGeom>
          <a:noFill/>
        </p:spPr>
        <p:txBody>
          <a:bodyPr wrap="square" rtlCol="0">
            <a:spAutoFit/>
          </a:bodyPr>
          <a:lstStyle/>
          <a:p>
            <a:pPr algn="just"/>
            <a:r>
              <a:rPr lang="en-US" sz="1600" dirty="0">
                <a:solidFill>
                  <a:schemeClr val="bg1"/>
                </a:solidFill>
              </a:rPr>
              <a:t>In normal situation, when you are going to download wallpapers from the Internet, you will find you can only download one picture for one time, even you need to wait for the picture to be loaded by the browser. It’s obviously very stupid. How about download the whole album</a:t>
            </a:r>
            <a:r>
              <a:rPr lang="en-US" altLang="zh-CN" sz="1600" dirty="0">
                <a:solidFill>
                  <a:schemeClr val="bg1"/>
                </a:solidFill>
              </a:rPr>
              <a:t> for one time with python?</a:t>
            </a:r>
            <a:endParaRPr lang="en-US" sz="1600" dirty="0">
              <a:solidFill>
                <a:schemeClr val="bg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3386" y="1548329"/>
            <a:ext cx="7458021" cy="4098195"/>
          </a:xfrm>
          <a:prstGeom prst="rect">
            <a:avLst/>
          </a:prstGeom>
        </p:spPr>
      </p:pic>
      <p:sp>
        <p:nvSpPr>
          <p:cNvPr id="6" name="TextBox 5"/>
          <p:cNvSpPr txBox="1"/>
          <p:nvPr/>
        </p:nvSpPr>
        <p:spPr>
          <a:xfrm>
            <a:off x="6804628" y="5780515"/>
            <a:ext cx="5387372" cy="307777"/>
          </a:xfrm>
          <a:prstGeom prst="rect">
            <a:avLst/>
          </a:prstGeom>
          <a:noFill/>
        </p:spPr>
        <p:txBody>
          <a:bodyPr wrap="none" rtlCol="0">
            <a:spAutoFit/>
          </a:bodyPr>
          <a:lstStyle/>
          <a:p>
            <a:r>
              <a:rPr lang="en-US" altLang="zh-CN"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We pick a abroad wallpapers site to avoid copyright lawsuit. </a:t>
            </a:r>
          </a:p>
        </p:txBody>
      </p:sp>
    </p:spTree>
    <p:extLst>
      <p:ext uri="{BB962C8B-B14F-4D97-AF65-F5344CB8AC3E}">
        <p14:creationId xmlns:p14="http://schemas.microsoft.com/office/powerpoint/2010/main" val="13893639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矩形 7"/>
          <p:cNvSpPr>
            <a:spLocks noChangeArrowheads="1"/>
          </p:cNvSpPr>
          <p:nvPr/>
        </p:nvSpPr>
        <p:spPr bwMode="auto">
          <a:xfrm>
            <a:off x="8878572" y="292983"/>
            <a:ext cx="3086856" cy="6088648"/>
          </a:xfrm>
          <a:prstGeom prst="rect">
            <a:avLst/>
          </a:prstGeom>
          <a:solidFill>
            <a:srgbClr val="FFFFFF">
              <a:alpha val="3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zh-CN" sz="2143" b="1" i="1">
              <a:sym typeface="Arial" panose="020B0604020202020204" pitchFamily="34" charset="0"/>
            </a:endParaRPr>
          </a:p>
        </p:txBody>
      </p:sp>
      <p:grpSp>
        <p:nvGrpSpPr>
          <p:cNvPr id="27653" name="组合 10"/>
          <p:cNvGrpSpPr>
            <a:grpSpLocks/>
          </p:cNvGrpSpPr>
          <p:nvPr/>
        </p:nvGrpSpPr>
        <p:grpSpPr bwMode="auto">
          <a:xfrm>
            <a:off x="891162" y="3820212"/>
            <a:ext cx="7603909" cy="1152560"/>
            <a:chOff x="-651799" y="-288977"/>
            <a:chExt cx="8640407" cy="967846"/>
          </a:xfrm>
        </p:grpSpPr>
        <p:sp>
          <p:nvSpPr>
            <p:cNvPr id="27664" name="矩形标注 8"/>
            <p:cNvSpPr>
              <a:spLocks noChangeArrowheads="1"/>
            </p:cNvSpPr>
            <p:nvPr/>
          </p:nvSpPr>
          <p:spPr bwMode="auto">
            <a:xfrm>
              <a:off x="-1" y="30797"/>
              <a:ext cx="7988609" cy="648072"/>
            </a:xfrm>
            <a:prstGeom prst="wedgeRectCallout">
              <a:avLst>
                <a:gd name="adj1" fmla="val -37796"/>
                <a:gd name="adj2" fmla="val 34968"/>
              </a:avLst>
            </a:prstGeom>
            <a:solidFill>
              <a:srgbClr val="FFFFFF">
                <a:alpha val="29803"/>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600" b="1" i="1" dirty="0">
                  <a:sym typeface="Arial" panose="020B0604020202020204" pitchFamily="34" charset="0"/>
                </a:rPr>
                <a:t>What you need?</a:t>
              </a:r>
              <a:endParaRPr lang="zh-CN" altLang="zh-CN" sz="3600" b="1" i="1" dirty="0">
                <a:sym typeface="Arial" panose="020B0604020202020204" pitchFamily="34" charset="0"/>
              </a:endParaRPr>
            </a:p>
          </p:txBody>
        </p:sp>
        <p:sp>
          <p:nvSpPr>
            <p:cNvPr id="27665" name="等腰三角形 9"/>
            <p:cNvSpPr>
              <a:spLocks noChangeArrowheads="1"/>
            </p:cNvSpPr>
            <p:nvPr/>
          </p:nvSpPr>
          <p:spPr bwMode="auto">
            <a:xfrm>
              <a:off x="-651799" y="-288977"/>
              <a:ext cx="216024" cy="144016"/>
            </a:xfrm>
            <a:prstGeom prst="triangle">
              <a:avLst>
                <a:gd name="adj" fmla="val 50000"/>
              </a:avLst>
            </a:prstGeom>
            <a:solidFill>
              <a:srgbClr val="FFFFFF">
                <a:alpha val="29803"/>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zh-CN" sz="2143" b="1" i="1">
                <a:sym typeface="Arial" panose="020B0604020202020204" pitchFamily="34" charset="0"/>
              </a:endParaRPr>
            </a:p>
          </p:txBody>
        </p:sp>
      </p:grpSp>
      <p:grpSp>
        <p:nvGrpSpPr>
          <p:cNvPr id="27654" name="组合 18"/>
          <p:cNvGrpSpPr>
            <a:grpSpLocks/>
          </p:cNvGrpSpPr>
          <p:nvPr/>
        </p:nvGrpSpPr>
        <p:grpSpPr bwMode="auto">
          <a:xfrm>
            <a:off x="1464771" y="1285403"/>
            <a:ext cx="7030300" cy="2914839"/>
            <a:chOff x="0" y="0"/>
            <a:chExt cx="4536504" cy="2448272"/>
          </a:xfrm>
        </p:grpSpPr>
        <p:sp>
          <p:nvSpPr>
            <p:cNvPr id="27661" name="直接连接符 12"/>
            <p:cNvSpPr>
              <a:spLocks noChangeShapeType="1"/>
            </p:cNvSpPr>
            <p:nvPr/>
          </p:nvSpPr>
          <p:spPr bwMode="auto">
            <a:xfrm>
              <a:off x="0" y="0"/>
              <a:ext cx="4536504" cy="1"/>
            </a:xfrm>
            <a:prstGeom prst="line">
              <a:avLst/>
            </a:prstGeom>
            <a:noFill/>
            <a:ln w="9525">
              <a:solidFill>
                <a:srgbClr val="FFFFFF">
                  <a:alpha val="63921"/>
                </a:srgbClr>
              </a:solidFill>
              <a:miter lim="800000"/>
              <a:headEnd/>
              <a:tailEnd/>
            </a:ln>
            <a:extLst>
              <a:ext uri="{909E8E84-426E-40DD-AFC4-6F175D3DCCD1}">
                <a14:hiddenFill xmlns:a14="http://schemas.microsoft.com/office/drawing/2010/main">
                  <a:noFill/>
                </a14:hiddenFill>
              </a:ext>
            </a:extLst>
          </p:spPr>
          <p:txBody>
            <a:bodyPr/>
            <a:lstStyle/>
            <a:p>
              <a:endParaRPr lang="en-US" sz="2143"/>
            </a:p>
          </p:txBody>
        </p:sp>
        <p:sp>
          <p:nvSpPr>
            <p:cNvPr id="27662" name="直接连接符 14"/>
            <p:cNvSpPr>
              <a:spLocks noChangeShapeType="1"/>
            </p:cNvSpPr>
            <p:nvPr/>
          </p:nvSpPr>
          <p:spPr bwMode="auto">
            <a:xfrm>
              <a:off x="4536504" y="0"/>
              <a:ext cx="1" cy="2448272"/>
            </a:xfrm>
            <a:prstGeom prst="line">
              <a:avLst/>
            </a:prstGeom>
            <a:noFill/>
            <a:ln w="9525">
              <a:solidFill>
                <a:srgbClr val="FFFFFF">
                  <a:alpha val="63921"/>
                </a:srgbClr>
              </a:solidFill>
              <a:miter lim="800000"/>
              <a:headEnd/>
              <a:tailEnd/>
            </a:ln>
            <a:extLst>
              <a:ext uri="{909E8E84-426E-40DD-AFC4-6F175D3DCCD1}">
                <a14:hiddenFill xmlns:a14="http://schemas.microsoft.com/office/drawing/2010/main">
                  <a:noFill/>
                </a14:hiddenFill>
              </a:ext>
            </a:extLst>
          </p:spPr>
          <p:txBody>
            <a:bodyPr/>
            <a:lstStyle/>
            <a:p>
              <a:endParaRPr lang="en-US" sz="2143"/>
            </a:p>
          </p:txBody>
        </p:sp>
        <p:sp>
          <p:nvSpPr>
            <p:cNvPr id="27663" name="直接连接符 17"/>
            <p:cNvSpPr>
              <a:spLocks noChangeShapeType="1"/>
            </p:cNvSpPr>
            <p:nvPr/>
          </p:nvSpPr>
          <p:spPr bwMode="auto">
            <a:xfrm>
              <a:off x="0" y="0"/>
              <a:ext cx="1" cy="2448272"/>
            </a:xfrm>
            <a:prstGeom prst="line">
              <a:avLst/>
            </a:prstGeom>
            <a:noFill/>
            <a:ln w="9525">
              <a:solidFill>
                <a:srgbClr val="FFFFFF">
                  <a:alpha val="63921"/>
                </a:srgbClr>
              </a:solidFill>
              <a:miter lim="800000"/>
              <a:headEnd/>
              <a:tailEnd/>
            </a:ln>
            <a:extLst>
              <a:ext uri="{909E8E84-426E-40DD-AFC4-6F175D3DCCD1}">
                <a14:hiddenFill xmlns:a14="http://schemas.microsoft.com/office/drawing/2010/main">
                  <a:noFill/>
                </a14:hiddenFill>
              </a:ext>
            </a:extLst>
          </p:spPr>
          <p:txBody>
            <a:bodyPr/>
            <a:lstStyle/>
            <a:p>
              <a:endParaRPr lang="en-US" sz="2143"/>
            </a:p>
          </p:txBody>
        </p:sp>
      </p:grpSp>
      <p:sp>
        <p:nvSpPr>
          <p:cNvPr id="5135" name="TextBox 19"/>
          <p:cNvSpPr>
            <a:spLocks noChangeArrowheads="1"/>
          </p:cNvSpPr>
          <p:nvPr/>
        </p:nvSpPr>
        <p:spPr bwMode="auto">
          <a:xfrm>
            <a:off x="1623289" y="2081650"/>
            <a:ext cx="6838549" cy="1411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Chrome 		      – To view the source code</a:t>
            </a:r>
          </a:p>
          <a:p>
            <a:endPar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r>
              <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Package: </a:t>
            </a:r>
            <a:r>
              <a:rPr lang="en-US" altLang="zh-CN" sz="2143" dirty="0" err="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urllib</a:t>
            </a:r>
            <a:r>
              <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/requests – To fetch source code</a:t>
            </a:r>
          </a:p>
          <a:p>
            <a:r>
              <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Package: re                     – To build a proper </a:t>
            </a:r>
            <a:r>
              <a:rPr lang="en-US" altLang="zh-CN" sz="2143" dirty="0" err="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RegEx</a:t>
            </a:r>
            <a:endPar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58597" y="1269343"/>
            <a:ext cx="1624614" cy="162461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52900" y="3082238"/>
            <a:ext cx="2236007" cy="2236007"/>
          </a:xfrm>
          <a:prstGeom prst="rect">
            <a:avLst/>
          </a:prstGeom>
        </p:spPr>
      </p:pic>
    </p:spTree>
    <p:extLst>
      <p:ext uri="{BB962C8B-B14F-4D97-AF65-F5344CB8AC3E}">
        <p14:creationId xmlns:p14="http://schemas.microsoft.com/office/powerpoint/2010/main" val="2474383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6" name="直接连接符 11"/>
          <p:cNvSpPr>
            <a:spLocks noChangeShapeType="1"/>
          </p:cNvSpPr>
          <p:nvPr/>
        </p:nvSpPr>
        <p:spPr bwMode="auto">
          <a:xfrm>
            <a:off x="290285" y="1280884"/>
            <a:ext cx="4701170" cy="0"/>
          </a:xfrm>
          <a:prstGeom prst="line">
            <a:avLst/>
          </a:prstGeom>
          <a:noFill/>
          <a:ln w="9525">
            <a:solidFill>
              <a:srgbClr val="BFBFBF"/>
            </a:solidFill>
            <a:miter lim="800000"/>
            <a:headEnd/>
            <a:tailEnd/>
          </a:ln>
          <a:extLst>
            <a:ext uri="{909E8E84-426E-40DD-AFC4-6F175D3DCCD1}">
              <a14:hiddenFill xmlns:a14="http://schemas.microsoft.com/office/drawing/2010/main">
                <a:noFill/>
              </a14:hiddenFill>
            </a:ext>
          </a:extLst>
        </p:spPr>
        <p:txBody>
          <a:bodyPr/>
          <a:lstStyle/>
          <a:p>
            <a:endParaRPr lang="en-US" sz="2143" dirty="0"/>
          </a:p>
        </p:txBody>
      </p:sp>
      <p:grpSp>
        <p:nvGrpSpPr>
          <p:cNvPr id="28677" name="组合 14"/>
          <p:cNvGrpSpPr>
            <a:grpSpLocks/>
          </p:cNvGrpSpPr>
          <p:nvPr/>
        </p:nvGrpSpPr>
        <p:grpSpPr bwMode="auto">
          <a:xfrm>
            <a:off x="290757" y="621692"/>
            <a:ext cx="4931568" cy="5487535"/>
            <a:chOff x="216024" y="0"/>
            <a:chExt cx="4140460" cy="4608512"/>
          </a:xfrm>
        </p:grpSpPr>
        <p:grpSp>
          <p:nvGrpSpPr>
            <p:cNvPr id="28678" name="组合 7"/>
            <p:cNvGrpSpPr>
              <a:grpSpLocks/>
            </p:cNvGrpSpPr>
            <p:nvPr/>
          </p:nvGrpSpPr>
          <p:grpSpPr bwMode="auto">
            <a:xfrm>
              <a:off x="216024" y="0"/>
              <a:ext cx="4140460" cy="4608512"/>
              <a:chOff x="0" y="0"/>
              <a:chExt cx="3852428" cy="4608512"/>
            </a:xfrm>
          </p:grpSpPr>
          <p:sp>
            <p:nvSpPr>
              <p:cNvPr id="28681" name="矩形 5"/>
              <p:cNvSpPr>
                <a:spLocks noChangeArrowheads="1"/>
              </p:cNvSpPr>
              <p:nvPr/>
            </p:nvSpPr>
            <p:spPr bwMode="auto">
              <a:xfrm>
                <a:off x="0" y="0"/>
                <a:ext cx="3672408" cy="4608512"/>
              </a:xfrm>
              <a:prstGeom prst="rect">
                <a:avLst/>
              </a:prstGeom>
              <a:solidFill>
                <a:srgbClr val="BFBFBF">
                  <a:alpha val="34117"/>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b="1" i="1" dirty="0">
                    <a:solidFill>
                      <a:schemeClr val="bg1"/>
                    </a:solidFill>
                    <a:sym typeface="Arial" panose="020B0604020202020204" pitchFamily="34" charset="0"/>
                  </a:rPr>
                  <a:t>Analyze the web page</a:t>
                </a:r>
                <a:endParaRPr lang="zh-CN" altLang="zh-CN" sz="3200" b="1" i="1" dirty="0">
                  <a:solidFill>
                    <a:schemeClr val="bg1"/>
                  </a:solidFill>
                  <a:sym typeface="Arial" panose="020B0604020202020204" pitchFamily="34" charset="0"/>
                </a:endParaRPr>
              </a:p>
            </p:txBody>
          </p:sp>
          <p:sp>
            <p:nvSpPr>
              <p:cNvPr id="28682" name="等腰三角形 6"/>
              <p:cNvSpPr>
                <a:spLocks noChangeArrowheads="1"/>
              </p:cNvSpPr>
              <p:nvPr/>
            </p:nvSpPr>
            <p:spPr bwMode="auto">
              <a:xfrm rot="5400000">
                <a:off x="3654406" y="306034"/>
                <a:ext cx="216024" cy="180020"/>
              </a:xfrm>
              <a:prstGeom prst="triangle">
                <a:avLst>
                  <a:gd name="adj" fmla="val 50000"/>
                </a:avLst>
              </a:prstGeom>
              <a:solidFill>
                <a:srgbClr val="A5A5A5">
                  <a:alpha val="34117"/>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zh-CN" sz="2143" b="1" i="1">
                  <a:sym typeface="Arial" panose="020B0604020202020204" pitchFamily="34" charset="0"/>
                </a:endParaRPr>
              </a:p>
            </p:txBody>
          </p:sp>
        </p:grpSp>
        <p:sp>
          <p:nvSpPr>
            <p:cNvPr id="28680" name="TextBox 13"/>
            <p:cNvSpPr>
              <a:spLocks noChangeArrowheads="1"/>
            </p:cNvSpPr>
            <p:nvPr/>
          </p:nvSpPr>
          <p:spPr bwMode="auto">
            <a:xfrm>
              <a:off x="432048" y="1065019"/>
              <a:ext cx="3600400" cy="2293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This wallpaper site has a tree structure. When you visit the homepage, you can choose the album you want. After entering an album, you need to enter each page of picture then download it. So the python code should be able to </a:t>
              </a:r>
              <a:endParaRPr lang="zh-CN" altLang="en-US"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3" name="Rounded Rectangle 2"/>
          <p:cNvSpPr/>
          <p:nvPr/>
        </p:nvSpPr>
        <p:spPr bwMode="auto">
          <a:xfrm>
            <a:off x="8027595" y="1280884"/>
            <a:ext cx="1415845" cy="426390"/>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dirty="0">
                <a:solidFill>
                  <a:schemeClr val="bg1"/>
                </a:solidFill>
              </a:rPr>
              <a:t>Homepage</a:t>
            </a:r>
            <a:endParaRPr kumimoji="0" lang="en-US" sz="1800" b="0" i="0" u="none" strike="noStrike" cap="none" normalizeH="0" baseline="0" dirty="0">
              <a:ln>
                <a:noFill/>
              </a:ln>
              <a:solidFill>
                <a:schemeClr val="bg1"/>
              </a:solidFill>
              <a:effectLst/>
            </a:endParaRPr>
          </a:p>
        </p:txBody>
      </p:sp>
      <p:sp>
        <p:nvSpPr>
          <p:cNvPr id="15" name="Rounded Rectangle 14"/>
          <p:cNvSpPr/>
          <p:nvPr/>
        </p:nvSpPr>
        <p:spPr bwMode="auto">
          <a:xfrm>
            <a:off x="6487249" y="2452704"/>
            <a:ext cx="587848" cy="781878"/>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400" dirty="0">
                <a:solidFill>
                  <a:schemeClr val="bg1"/>
                </a:solidFill>
              </a:rPr>
              <a:t>Pics</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400" dirty="0">
                <a:solidFill>
                  <a:schemeClr val="bg1"/>
                </a:solidFill>
              </a:rPr>
              <a:t>Set</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kumimoji="0" lang="en-US" sz="1400" b="0" i="0" u="none" strike="noStrike" cap="none" normalizeH="0" baseline="0" dirty="0">
                <a:ln>
                  <a:noFill/>
                </a:ln>
                <a:solidFill>
                  <a:schemeClr val="bg1"/>
                </a:solidFill>
                <a:effectLst/>
              </a:rPr>
              <a:t>1</a:t>
            </a:r>
          </a:p>
        </p:txBody>
      </p:sp>
      <p:cxnSp>
        <p:nvCxnSpPr>
          <p:cNvPr id="14" name="Straight Arrow Connector 13"/>
          <p:cNvCxnSpPr>
            <a:stCxn id="3" idx="2"/>
            <a:endCxn id="15" idx="0"/>
          </p:cNvCxnSpPr>
          <p:nvPr/>
        </p:nvCxnSpPr>
        <p:spPr bwMode="auto">
          <a:xfrm flipH="1">
            <a:off x="6781173" y="1707274"/>
            <a:ext cx="1954345" cy="74543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Straight Arrow Connector 22"/>
          <p:cNvCxnSpPr>
            <a:stCxn id="3" idx="2"/>
            <a:endCxn id="87" idx="0"/>
          </p:cNvCxnSpPr>
          <p:nvPr/>
        </p:nvCxnSpPr>
        <p:spPr bwMode="auto">
          <a:xfrm>
            <a:off x="8735518" y="1707274"/>
            <a:ext cx="0" cy="74543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Straight Arrow Connector 24"/>
          <p:cNvCxnSpPr>
            <a:stCxn id="3" idx="2"/>
            <a:endCxn id="96" idx="0"/>
          </p:cNvCxnSpPr>
          <p:nvPr/>
        </p:nvCxnSpPr>
        <p:spPr bwMode="auto">
          <a:xfrm>
            <a:off x="8735518" y="1707274"/>
            <a:ext cx="1954345" cy="74543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6" name="Rounded Rectangle 35"/>
          <p:cNvSpPr/>
          <p:nvPr/>
        </p:nvSpPr>
        <p:spPr bwMode="auto">
          <a:xfrm>
            <a:off x="5862096" y="4562761"/>
            <a:ext cx="451982" cy="45840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rPr>
              <a:t>1</a:t>
            </a:r>
          </a:p>
        </p:txBody>
      </p:sp>
      <p:cxnSp>
        <p:nvCxnSpPr>
          <p:cNvPr id="29" name="Straight Arrow Connector 28"/>
          <p:cNvCxnSpPr>
            <a:stCxn id="15" idx="2"/>
            <a:endCxn id="36" idx="0"/>
          </p:cNvCxnSpPr>
          <p:nvPr/>
        </p:nvCxnSpPr>
        <p:spPr bwMode="auto">
          <a:xfrm flipH="1">
            <a:off x="6088087" y="3234582"/>
            <a:ext cx="693086" cy="1328179"/>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Straight Arrow Connector 30"/>
          <p:cNvCxnSpPr>
            <a:stCxn id="15" idx="2"/>
            <a:endCxn id="75" idx="0"/>
          </p:cNvCxnSpPr>
          <p:nvPr/>
        </p:nvCxnSpPr>
        <p:spPr bwMode="auto">
          <a:xfrm flipH="1">
            <a:off x="6555182" y="3234582"/>
            <a:ext cx="225991" cy="1328179"/>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673" name="Straight Arrow Connector 28672"/>
          <p:cNvCxnSpPr>
            <a:stCxn id="15" idx="2"/>
            <a:endCxn id="76" idx="0"/>
          </p:cNvCxnSpPr>
          <p:nvPr/>
        </p:nvCxnSpPr>
        <p:spPr bwMode="auto">
          <a:xfrm>
            <a:off x="6781173" y="3234582"/>
            <a:ext cx="242473" cy="1327575"/>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8687" name="Straight Arrow Connector 28686"/>
          <p:cNvCxnSpPr>
            <a:stCxn id="15" idx="2"/>
            <a:endCxn id="77" idx="0"/>
          </p:cNvCxnSpPr>
          <p:nvPr/>
        </p:nvCxnSpPr>
        <p:spPr bwMode="auto">
          <a:xfrm>
            <a:off x="6781173" y="3234582"/>
            <a:ext cx="710937" cy="1328178"/>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5" name="Rounded Rectangle 74"/>
          <p:cNvSpPr/>
          <p:nvPr/>
        </p:nvSpPr>
        <p:spPr bwMode="auto">
          <a:xfrm>
            <a:off x="6329191" y="4562761"/>
            <a:ext cx="451982" cy="45840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2</a:t>
            </a:r>
            <a:endParaRPr kumimoji="0" lang="en-US" sz="1200" b="0" i="0" u="none" strike="noStrike" cap="none" normalizeH="0" baseline="0" dirty="0">
              <a:ln>
                <a:noFill/>
              </a:ln>
              <a:solidFill>
                <a:schemeClr val="bg1"/>
              </a:solidFill>
              <a:effectLst/>
            </a:endParaRPr>
          </a:p>
        </p:txBody>
      </p:sp>
      <p:sp>
        <p:nvSpPr>
          <p:cNvPr id="76" name="Rounded Rectangle 75"/>
          <p:cNvSpPr/>
          <p:nvPr/>
        </p:nvSpPr>
        <p:spPr bwMode="auto">
          <a:xfrm>
            <a:off x="6797655" y="4562157"/>
            <a:ext cx="451982" cy="45840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a:t>
            </a:r>
            <a:endParaRPr kumimoji="0" lang="en-US" sz="1200" b="0" i="0" u="none" strike="noStrike" cap="none" normalizeH="0" baseline="0" dirty="0">
              <a:ln>
                <a:noFill/>
              </a:ln>
              <a:solidFill>
                <a:schemeClr val="bg1"/>
              </a:solidFill>
              <a:effectLst/>
            </a:endParaRPr>
          </a:p>
        </p:txBody>
      </p:sp>
      <p:sp>
        <p:nvSpPr>
          <p:cNvPr id="77" name="Rounded Rectangle 76"/>
          <p:cNvSpPr/>
          <p:nvPr/>
        </p:nvSpPr>
        <p:spPr bwMode="auto">
          <a:xfrm>
            <a:off x="7266119" y="4562760"/>
            <a:ext cx="451982" cy="457200"/>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n</a:t>
            </a:r>
            <a:endParaRPr kumimoji="0" lang="en-US" sz="1200" b="0" i="0" u="none" strike="noStrike" cap="none" normalizeH="0" baseline="0" dirty="0">
              <a:ln>
                <a:noFill/>
              </a:ln>
              <a:solidFill>
                <a:schemeClr val="bg1"/>
              </a:solidFill>
              <a:effectLst/>
            </a:endParaRPr>
          </a:p>
        </p:txBody>
      </p:sp>
      <p:sp>
        <p:nvSpPr>
          <p:cNvPr id="87" name="Rounded Rectangle 86"/>
          <p:cNvSpPr/>
          <p:nvPr/>
        </p:nvSpPr>
        <p:spPr bwMode="auto">
          <a:xfrm>
            <a:off x="8441594" y="2452704"/>
            <a:ext cx="587848" cy="781878"/>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400" dirty="0">
                <a:solidFill>
                  <a:schemeClr val="bg1"/>
                </a:solidFill>
              </a:rPr>
              <a:t>Pics</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400" dirty="0">
                <a:solidFill>
                  <a:schemeClr val="bg1"/>
                </a:solidFill>
              </a:rPr>
              <a:t>Set</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400" dirty="0">
                <a:solidFill>
                  <a:schemeClr val="bg1"/>
                </a:solidFill>
              </a:rPr>
              <a:t>…</a:t>
            </a:r>
            <a:endParaRPr kumimoji="0" lang="en-US" sz="1400" b="0" i="0" u="none" strike="noStrike" cap="none" normalizeH="0" baseline="0" dirty="0">
              <a:ln>
                <a:noFill/>
              </a:ln>
              <a:solidFill>
                <a:schemeClr val="bg1"/>
              </a:solidFill>
              <a:effectLst/>
            </a:endParaRPr>
          </a:p>
        </p:txBody>
      </p:sp>
      <p:sp>
        <p:nvSpPr>
          <p:cNvPr id="88" name="Rounded Rectangle 87"/>
          <p:cNvSpPr/>
          <p:nvPr/>
        </p:nvSpPr>
        <p:spPr bwMode="auto">
          <a:xfrm>
            <a:off x="7816441" y="4562761"/>
            <a:ext cx="451982" cy="45840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rPr>
              <a:t>1</a:t>
            </a:r>
          </a:p>
        </p:txBody>
      </p:sp>
      <p:cxnSp>
        <p:nvCxnSpPr>
          <p:cNvPr id="89" name="Straight Arrow Connector 88"/>
          <p:cNvCxnSpPr>
            <a:stCxn id="87" idx="2"/>
            <a:endCxn id="88" idx="0"/>
          </p:cNvCxnSpPr>
          <p:nvPr/>
        </p:nvCxnSpPr>
        <p:spPr bwMode="auto">
          <a:xfrm flipH="1">
            <a:off x="8042432" y="3234582"/>
            <a:ext cx="693086" cy="1328179"/>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0" name="Straight Arrow Connector 89"/>
          <p:cNvCxnSpPr>
            <a:stCxn id="87" idx="2"/>
            <a:endCxn id="93" idx="0"/>
          </p:cNvCxnSpPr>
          <p:nvPr/>
        </p:nvCxnSpPr>
        <p:spPr bwMode="auto">
          <a:xfrm flipH="1">
            <a:off x="8509527" y="3234582"/>
            <a:ext cx="225991" cy="1328179"/>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1" name="Straight Arrow Connector 90"/>
          <p:cNvCxnSpPr>
            <a:stCxn id="87" idx="2"/>
            <a:endCxn id="94" idx="0"/>
          </p:cNvCxnSpPr>
          <p:nvPr/>
        </p:nvCxnSpPr>
        <p:spPr bwMode="auto">
          <a:xfrm>
            <a:off x="8735518" y="3234582"/>
            <a:ext cx="242473" cy="1327575"/>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2" name="Straight Arrow Connector 91"/>
          <p:cNvCxnSpPr>
            <a:stCxn id="87" idx="2"/>
            <a:endCxn id="95" idx="0"/>
          </p:cNvCxnSpPr>
          <p:nvPr/>
        </p:nvCxnSpPr>
        <p:spPr bwMode="auto">
          <a:xfrm>
            <a:off x="8735518" y="3234582"/>
            <a:ext cx="710937" cy="1328178"/>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93" name="Rounded Rectangle 92"/>
          <p:cNvSpPr/>
          <p:nvPr/>
        </p:nvSpPr>
        <p:spPr bwMode="auto">
          <a:xfrm>
            <a:off x="8283536" y="4562761"/>
            <a:ext cx="451982" cy="45840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2</a:t>
            </a:r>
            <a:endParaRPr kumimoji="0" lang="en-US" sz="1200" b="0" i="0" u="none" strike="noStrike" cap="none" normalizeH="0" baseline="0" dirty="0">
              <a:ln>
                <a:noFill/>
              </a:ln>
              <a:solidFill>
                <a:schemeClr val="bg1"/>
              </a:solidFill>
              <a:effectLst/>
            </a:endParaRPr>
          </a:p>
        </p:txBody>
      </p:sp>
      <p:sp>
        <p:nvSpPr>
          <p:cNvPr id="94" name="Rounded Rectangle 93"/>
          <p:cNvSpPr/>
          <p:nvPr/>
        </p:nvSpPr>
        <p:spPr bwMode="auto">
          <a:xfrm>
            <a:off x="8752000" y="4562157"/>
            <a:ext cx="451982" cy="45840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a:t>
            </a:r>
            <a:endParaRPr kumimoji="0" lang="en-US" sz="1200" b="0" i="0" u="none" strike="noStrike" cap="none" normalizeH="0" baseline="0" dirty="0">
              <a:ln>
                <a:noFill/>
              </a:ln>
              <a:solidFill>
                <a:schemeClr val="bg1"/>
              </a:solidFill>
              <a:effectLst/>
            </a:endParaRPr>
          </a:p>
        </p:txBody>
      </p:sp>
      <p:sp>
        <p:nvSpPr>
          <p:cNvPr id="95" name="Rounded Rectangle 94"/>
          <p:cNvSpPr/>
          <p:nvPr/>
        </p:nvSpPr>
        <p:spPr bwMode="auto">
          <a:xfrm>
            <a:off x="9220464" y="4562760"/>
            <a:ext cx="451982" cy="457200"/>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n</a:t>
            </a:r>
            <a:endParaRPr kumimoji="0" lang="en-US" sz="1200" b="0" i="0" u="none" strike="noStrike" cap="none" normalizeH="0" baseline="0" dirty="0">
              <a:ln>
                <a:noFill/>
              </a:ln>
              <a:solidFill>
                <a:schemeClr val="bg1"/>
              </a:solidFill>
              <a:effectLst/>
            </a:endParaRPr>
          </a:p>
        </p:txBody>
      </p:sp>
      <p:sp>
        <p:nvSpPr>
          <p:cNvPr id="96" name="Rounded Rectangle 95"/>
          <p:cNvSpPr/>
          <p:nvPr/>
        </p:nvSpPr>
        <p:spPr bwMode="auto">
          <a:xfrm>
            <a:off x="10395939" y="2452704"/>
            <a:ext cx="587848" cy="781878"/>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400" dirty="0">
                <a:solidFill>
                  <a:schemeClr val="bg1"/>
                </a:solidFill>
              </a:rPr>
              <a:t>Pics</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400" dirty="0">
                <a:solidFill>
                  <a:schemeClr val="bg1"/>
                </a:solidFill>
              </a:rPr>
              <a:t>Set</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400" dirty="0">
                <a:solidFill>
                  <a:schemeClr val="bg1"/>
                </a:solidFill>
              </a:rPr>
              <a:t>n</a:t>
            </a:r>
            <a:endParaRPr kumimoji="0" lang="en-US" sz="1400" b="0" i="0" u="none" strike="noStrike" cap="none" normalizeH="0" baseline="0" dirty="0">
              <a:ln>
                <a:noFill/>
              </a:ln>
              <a:solidFill>
                <a:schemeClr val="bg1"/>
              </a:solidFill>
              <a:effectLst/>
            </a:endParaRPr>
          </a:p>
        </p:txBody>
      </p:sp>
      <p:sp>
        <p:nvSpPr>
          <p:cNvPr id="97" name="Rounded Rectangle 96"/>
          <p:cNvSpPr/>
          <p:nvPr/>
        </p:nvSpPr>
        <p:spPr bwMode="auto">
          <a:xfrm>
            <a:off x="9770786" y="4562761"/>
            <a:ext cx="451982" cy="45840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kumimoji="0" lang="en-US" sz="1200" b="0" i="0" u="none" strike="noStrike" cap="none" normalizeH="0" baseline="0" dirty="0">
                <a:ln>
                  <a:noFill/>
                </a:ln>
                <a:solidFill>
                  <a:schemeClr val="bg1"/>
                </a:solidFill>
                <a:effectLst/>
              </a:rPr>
              <a:t>1</a:t>
            </a:r>
          </a:p>
        </p:txBody>
      </p:sp>
      <p:cxnSp>
        <p:nvCxnSpPr>
          <p:cNvPr id="98" name="Straight Arrow Connector 97"/>
          <p:cNvCxnSpPr>
            <a:stCxn id="96" idx="2"/>
            <a:endCxn id="97" idx="0"/>
          </p:cNvCxnSpPr>
          <p:nvPr/>
        </p:nvCxnSpPr>
        <p:spPr bwMode="auto">
          <a:xfrm flipH="1">
            <a:off x="9996777" y="3234582"/>
            <a:ext cx="693086" cy="1328179"/>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9" name="Straight Arrow Connector 98"/>
          <p:cNvCxnSpPr>
            <a:stCxn id="96" idx="2"/>
            <a:endCxn id="102" idx="0"/>
          </p:cNvCxnSpPr>
          <p:nvPr/>
        </p:nvCxnSpPr>
        <p:spPr bwMode="auto">
          <a:xfrm flipH="1">
            <a:off x="10463872" y="3234582"/>
            <a:ext cx="225991" cy="1328179"/>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0" name="Straight Arrow Connector 99"/>
          <p:cNvCxnSpPr>
            <a:stCxn id="96" idx="2"/>
            <a:endCxn id="103" idx="0"/>
          </p:cNvCxnSpPr>
          <p:nvPr/>
        </p:nvCxnSpPr>
        <p:spPr bwMode="auto">
          <a:xfrm>
            <a:off x="10689863" y="3234582"/>
            <a:ext cx="242473" cy="1327575"/>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1" name="Straight Arrow Connector 100"/>
          <p:cNvCxnSpPr>
            <a:stCxn id="96" idx="2"/>
            <a:endCxn id="104" idx="0"/>
          </p:cNvCxnSpPr>
          <p:nvPr/>
        </p:nvCxnSpPr>
        <p:spPr bwMode="auto">
          <a:xfrm>
            <a:off x="10689863" y="3234582"/>
            <a:ext cx="710937" cy="1328178"/>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 name="Rounded Rectangle 101"/>
          <p:cNvSpPr/>
          <p:nvPr/>
        </p:nvSpPr>
        <p:spPr bwMode="auto">
          <a:xfrm>
            <a:off x="10237881" y="4562761"/>
            <a:ext cx="451982" cy="45840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2</a:t>
            </a:r>
            <a:endParaRPr kumimoji="0" lang="en-US" sz="1200" b="0" i="0" u="none" strike="noStrike" cap="none" normalizeH="0" baseline="0" dirty="0">
              <a:ln>
                <a:noFill/>
              </a:ln>
              <a:solidFill>
                <a:schemeClr val="bg1"/>
              </a:solidFill>
              <a:effectLst/>
            </a:endParaRPr>
          </a:p>
        </p:txBody>
      </p:sp>
      <p:sp>
        <p:nvSpPr>
          <p:cNvPr id="103" name="Rounded Rectangle 102"/>
          <p:cNvSpPr/>
          <p:nvPr/>
        </p:nvSpPr>
        <p:spPr bwMode="auto">
          <a:xfrm>
            <a:off x="10706345" y="4562157"/>
            <a:ext cx="451982" cy="45840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a:t>
            </a:r>
            <a:endParaRPr kumimoji="0" lang="en-US" sz="1200" b="0" i="0" u="none" strike="noStrike" cap="none" normalizeH="0" baseline="0" dirty="0">
              <a:ln>
                <a:noFill/>
              </a:ln>
              <a:solidFill>
                <a:schemeClr val="bg1"/>
              </a:solidFill>
              <a:effectLst/>
            </a:endParaRPr>
          </a:p>
        </p:txBody>
      </p:sp>
      <p:sp>
        <p:nvSpPr>
          <p:cNvPr id="104" name="Rounded Rectangle 103"/>
          <p:cNvSpPr/>
          <p:nvPr/>
        </p:nvSpPr>
        <p:spPr bwMode="auto">
          <a:xfrm>
            <a:off x="11174809" y="4562760"/>
            <a:ext cx="451982" cy="457200"/>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Pic</a:t>
            </a:r>
          </a:p>
          <a:p>
            <a:pPr marL="0" marR="0" indent="0" algn="ctr" defTabSz="914400" rtl="0" eaLnBrk="0" fontAlgn="base" latinLnBrk="0" hangingPunct="0">
              <a:lnSpc>
                <a:spcPct val="100000"/>
              </a:lnSpc>
              <a:spcBef>
                <a:spcPct val="0"/>
              </a:spcBef>
              <a:spcAft>
                <a:spcPct val="0"/>
              </a:spcAft>
              <a:buClrTx/>
              <a:buSzTx/>
              <a:buFont typeface="Arial" panose="020B0604020202020204" pitchFamily="34" charset="0"/>
              <a:buNone/>
              <a:tabLst/>
            </a:pPr>
            <a:r>
              <a:rPr lang="en-US" sz="1200" dirty="0">
                <a:solidFill>
                  <a:schemeClr val="bg1"/>
                </a:solidFill>
              </a:rPr>
              <a:t>n</a:t>
            </a:r>
            <a:endParaRPr kumimoji="0" lang="en-US" sz="1200" b="0" i="0" u="none" strike="noStrike" cap="none" normalizeH="0" baseline="0" dirty="0">
              <a:ln>
                <a:noFill/>
              </a:ln>
              <a:solidFill>
                <a:schemeClr val="bg1"/>
              </a:solidFill>
              <a:effectLst/>
            </a:endParaRPr>
          </a:p>
        </p:txBody>
      </p:sp>
      <p:pic>
        <p:nvPicPr>
          <p:cNvPr id="51" name="Picture 5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72966" y="5775819"/>
            <a:ext cx="230242" cy="230242"/>
          </a:xfrm>
          <a:prstGeom prst="rect">
            <a:avLst/>
          </a:prstGeom>
        </p:spPr>
      </p:pic>
      <p:cxnSp>
        <p:nvCxnSpPr>
          <p:cNvPr id="53" name="Straight Arrow Connector 52"/>
          <p:cNvCxnSpPr>
            <a:stCxn id="36" idx="2"/>
            <a:endCxn id="51" idx="0"/>
          </p:cNvCxnSpPr>
          <p:nvPr/>
        </p:nvCxnSpPr>
        <p:spPr bwMode="auto">
          <a:xfrm>
            <a:off x="6088087" y="5021168"/>
            <a:ext cx="0" cy="754651"/>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118" name="Picture 1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8319" y="5774611"/>
            <a:ext cx="230242" cy="230242"/>
          </a:xfrm>
          <a:prstGeom prst="rect">
            <a:avLst/>
          </a:prstGeom>
        </p:spPr>
      </p:pic>
      <p:pic>
        <p:nvPicPr>
          <p:cNvPr id="119" name="Picture 1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47499" y="5774611"/>
            <a:ext cx="230242" cy="230242"/>
          </a:xfrm>
          <a:prstGeom prst="rect">
            <a:avLst/>
          </a:prstGeom>
        </p:spPr>
      </p:pic>
      <p:pic>
        <p:nvPicPr>
          <p:cNvPr id="120" name="Picture 1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1099" y="5774611"/>
            <a:ext cx="230242" cy="230242"/>
          </a:xfrm>
          <a:prstGeom prst="rect">
            <a:avLst/>
          </a:prstGeom>
        </p:spPr>
      </p:pic>
      <p:pic>
        <p:nvPicPr>
          <p:cNvPr id="121" name="Picture 1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85679" y="5775817"/>
            <a:ext cx="230242" cy="230242"/>
          </a:xfrm>
          <a:prstGeom prst="rect">
            <a:avLst/>
          </a:prstGeom>
        </p:spPr>
      </p:pic>
      <p:pic>
        <p:nvPicPr>
          <p:cNvPr id="122" name="Picture 1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81656" y="5774611"/>
            <a:ext cx="230242" cy="230242"/>
          </a:xfrm>
          <a:prstGeom prst="rect">
            <a:avLst/>
          </a:prstGeom>
        </p:spPr>
      </p:pic>
      <p:pic>
        <p:nvPicPr>
          <p:cNvPr id="123" name="Picture 1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0102" y="5774611"/>
            <a:ext cx="230242" cy="230242"/>
          </a:xfrm>
          <a:prstGeom prst="rect">
            <a:avLst/>
          </a:prstGeom>
        </p:spPr>
      </p:pic>
      <p:pic>
        <p:nvPicPr>
          <p:cNvPr id="124" name="Picture 12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8975" y="5774611"/>
            <a:ext cx="230242" cy="230242"/>
          </a:xfrm>
          <a:prstGeom prst="rect">
            <a:avLst/>
          </a:prstGeom>
        </p:spPr>
      </p:pic>
      <p:pic>
        <p:nvPicPr>
          <p:cNvPr id="125" name="Picture 1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0769" y="5774611"/>
            <a:ext cx="230242" cy="230242"/>
          </a:xfrm>
          <a:prstGeom prst="rect">
            <a:avLst/>
          </a:prstGeom>
        </p:spPr>
      </p:pic>
      <p:pic>
        <p:nvPicPr>
          <p:cNvPr id="126" name="Picture 12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4530" y="5774611"/>
            <a:ext cx="230242" cy="230242"/>
          </a:xfrm>
          <a:prstGeom prst="rect">
            <a:avLst/>
          </a:prstGeom>
        </p:spPr>
      </p:pic>
      <p:pic>
        <p:nvPicPr>
          <p:cNvPr id="127" name="Picture 12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0535" y="5774611"/>
            <a:ext cx="230242" cy="230242"/>
          </a:xfrm>
          <a:prstGeom prst="rect">
            <a:avLst/>
          </a:prstGeom>
        </p:spPr>
      </p:pic>
      <p:pic>
        <p:nvPicPr>
          <p:cNvPr id="128" name="Picture 1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74276" y="5774611"/>
            <a:ext cx="230242" cy="230242"/>
          </a:xfrm>
          <a:prstGeom prst="rect">
            <a:avLst/>
          </a:prstGeom>
        </p:spPr>
      </p:pic>
      <p:cxnSp>
        <p:nvCxnSpPr>
          <p:cNvPr id="64" name="Straight Arrow Connector 63"/>
          <p:cNvCxnSpPr>
            <a:stCxn id="75" idx="2"/>
            <a:endCxn id="126" idx="0"/>
          </p:cNvCxnSpPr>
          <p:nvPr/>
        </p:nvCxnSpPr>
        <p:spPr bwMode="auto">
          <a:xfrm>
            <a:off x="6555182" y="5021168"/>
            <a:ext cx="4469" cy="753443"/>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7" name="Straight Arrow Connector 66"/>
          <p:cNvCxnSpPr>
            <a:stCxn id="76" idx="2"/>
            <a:endCxn id="127" idx="0"/>
          </p:cNvCxnSpPr>
          <p:nvPr/>
        </p:nvCxnSpPr>
        <p:spPr bwMode="auto">
          <a:xfrm>
            <a:off x="7023646" y="5020564"/>
            <a:ext cx="2010" cy="754047"/>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Straight Arrow Connector 68"/>
          <p:cNvCxnSpPr>
            <a:stCxn id="77" idx="2"/>
            <a:endCxn id="128" idx="0"/>
          </p:cNvCxnSpPr>
          <p:nvPr/>
        </p:nvCxnSpPr>
        <p:spPr bwMode="auto">
          <a:xfrm flipH="1">
            <a:off x="7489397" y="5019960"/>
            <a:ext cx="2713" cy="754651"/>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1" name="Straight Arrow Connector 70"/>
          <p:cNvCxnSpPr>
            <a:stCxn id="88" idx="2"/>
            <a:endCxn id="125" idx="0"/>
          </p:cNvCxnSpPr>
          <p:nvPr/>
        </p:nvCxnSpPr>
        <p:spPr bwMode="auto">
          <a:xfrm>
            <a:off x="8042432" y="5021168"/>
            <a:ext cx="3458" cy="753443"/>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3" name="Straight Arrow Connector 72"/>
          <p:cNvCxnSpPr>
            <a:stCxn id="93" idx="2"/>
            <a:endCxn id="124" idx="0"/>
          </p:cNvCxnSpPr>
          <p:nvPr/>
        </p:nvCxnSpPr>
        <p:spPr bwMode="auto">
          <a:xfrm flipH="1">
            <a:off x="8504096" y="5021168"/>
            <a:ext cx="5431" cy="753443"/>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0" name="Straight Arrow Connector 79"/>
          <p:cNvCxnSpPr>
            <a:stCxn id="94" idx="2"/>
            <a:endCxn id="123" idx="0"/>
          </p:cNvCxnSpPr>
          <p:nvPr/>
        </p:nvCxnSpPr>
        <p:spPr bwMode="auto">
          <a:xfrm flipH="1">
            <a:off x="8975223" y="5020564"/>
            <a:ext cx="2768" cy="754047"/>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2" name="Straight Arrow Connector 81"/>
          <p:cNvCxnSpPr>
            <a:stCxn id="95" idx="2"/>
            <a:endCxn id="118" idx="0"/>
          </p:cNvCxnSpPr>
          <p:nvPr/>
        </p:nvCxnSpPr>
        <p:spPr bwMode="auto">
          <a:xfrm flipH="1">
            <a:off x="9443440" y="5019960"/>
            <a:ext cx="3015" cy="754651"/>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4" name="Straight Arrow Connector 83"/>
          <p:cNvCxnSpPr>
            <a:stCxn id="97" idx="2"/>
            <a:endCxn id="122" idx="0"/>
          </p:cNvCxnSpPr>
          <p:nvPr/>
        </p:nvCxnSpPr>
        <p:spPr bwMode="auto">
          <a:xfrm>
            <a:off x="9996777" y="5021168"/>
            <a:ext cx="0" cy="753443"/>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6" name="Straight Arrow Connector 85"/>
          <p:cNvCxnSpPr>
            <a:stCxn id="102" idx="2"/>
            <a:endCxn id="119" idx="0"/>
          </p:cNvCxnSpPr>
          <p:nvPr/>
        </p:nvCxnSpPr>
        <p:spPr bwMode="auto">
          <a:xfrm flipH="1">
            <a:off x="10462620" y="5021168"/>
            <a:ext cx="1252" cy="753443"/>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6" name="Straight Arrow Connector 105"/>
          <p:cNvCxnSpPr>
            <a:stCxn id="103" idx="2"/>
            <a:endCxn id="120" idx="0"/>
          </p:cNvCxnSpPr>
          <p:nvPr/>
        </p:nvCxnSpPr>
        <p:spPr bwMode="auto">
          <a:xfrm flipH="1">
            <a:off x="10926220" y="5020564"/>
            <a:ext cx="6116" cy="754047"/>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8" name="Straight Arrow Connector 107"/>
          <p:cNvCxnSpPr>
            <a:stCxn id="104" idx="2"/>
            <a:endCxn id="121" idx="0"/>
          </p:cNvCxnSpPr>
          <p:nvPr/>
        </p:nvCxnSpPr>
        <p:spPr bwMode="auto">
          <a:xfrm>
            <a:off x="11400800" y="5019960"/>
            <a:ext cx="0" cy="755857"/>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66438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p:cNvSpPr/>
          <p:nvPr/>
        </p:nvSpPr>
        <p:spPr bwMode="auto">
          <a:xfrm>
            <a:off x="651943" y="3872783"/>
            <a:ext cx="9853497" cy="458465"/>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pPr>
            <a:endParaRPr kumimoji="0" 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6" name="Rounded Rectangle 5"/>
          <p:cNvSpPr/>
          <p:nvPr/>
        </p:nvSpPr>
        <p:spPr bwMode="auto">
          <a:xfrm>
            <a:off x="651943" y="2113066"/>
            <a:ext cx="9853497" cy="1200329"/>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pPr>
            <a:endParaRPr kumimoji="0" lang="en-US" sz="18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grpSp>
        <p:nvGrpSpPr>
          <p:cNvPr id="4" name="组合 35"/>
          <p:cNvGrpSpPr>
            <a:grpSpLocks/>
          </p:cNvGrpSpPr>
          <p:nvPr/>
        </p:nvGrpSpPr>
        <p:grpSpPr bwMode="auto">
          <a:xfrm>
            <a:off x="651943" y="-166346"/>
            <a:ext cx="10888115" cy="1708829"/>
            <a:chOff x="0" y="0"/>
            <a:chExt cx="9144000" cy="1439564"/>
          </a:xfrm>
        </p:grpSpPr>
        <p:sp>
          <p:nvSpPr>
            <p:cNvPr id="29708" name="矩形 33"/>
            <p:cNvSpPr>
              <a:spLocks noChangeArrowheads="1"/>
            </p:cNvSpPr>
            <p:nvPr/>
          </p:nvSpPr>
          <p:spPr bwMode="auto">
            <a:xfrm>
              <a:off x="0" y="0"/>
              <a:ext cx="9144000" cy="1439564"/>
            </a:xfrm>
            <a:prstGeom prst="rect">
              <a:avLst/>
            </a:prstGeom>
            <a:solidFill>
              <a:srgbClr val="D8D8D8">
                <a:alpha val="34117"/>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zh-CN" sz="2143" b="1" i="1">
                <a:sym typeface="Arial" panose="020B0604020202020204" pitchFamily="34" charset="0"/>
              </a:endParaRPr>
            </a:p>
          </p:txBody>
        </p:sp>
        <p:sp>
          <p:nvSpPr>
            <p:cNvPr id="29709" name="圆角矩形 34"/>
            <p:cNvSpPr>
              <a:spLocks noChangeArrowheads="1"/>
            </p:cNvSpPr>
            <p:nvPr/>
          </p:nvSpPr>
          <p:spPr bwMode="auto">
            <a:xfrm>
              <a:off x="3607825" y="1267577"/>
              <a:ext cx="1433463" cy="38515"/>
            </a:xfrm>
            <a:prstGeom prst="roundRect">
              <a:avLst>
                <a:gd name="adj" fmla="val 16667"/>
              </a:avLst>
            </a:prstGeom>
            <a:solidFill>
              <a:srgbClr val="D8D8D8"/>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zh-CN" sz="2143" b="1" i="1">
                <a:sym typeface="Arial" panose="020B0604020202020204" pitchFamily="34" charset="0"/>
              </a:endParaRPr>
            </a:p>
          </p:txBody>
        </p:sp>
      </p:grpSp>
      <p:sp>
        <p:nvSpPr>
          <p:cNvPr id="7180" name="TextBox 19"/>
          <p:cNvSpPr>
            <a:spLocks noChangeArrowheads="1"/>
          </p:cNvSpPr>
          <p:nvPr/>
        </p:nvSpPr>
        <p:spPr bwMode="auto">
          <a:xfrm>
            <a:off x="651943" y="1644072"/>
            <a:ext cx="6545091" cy="699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Using Developer Tool of Chrome to view the source code</a:t>
            </a: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143" dirty="0">
              <a:solidFill>
                <a:srgbClr val="000000"/>
              </a:solidFill>
              <a:sym typeface="Arial" panose="020B0604020202020204" pitchFamily="34" charset="0"/>
            </a:endParaRPr>
          </a:p>
        </p:txBody>
      </p:sp>
      <p:sp>
        <p:nvSpPr>
          <p:cNvPr id="7181" name="TextBox 14"/>
          <p:cNvSpPr>
            <a:spLocks noChangeArrowheads="1"/>
          </p:cNvSpPr>
          <p:nvPr/>
        </p:nvSpPr>
        <p:spPr bwMode="auto">
          <a:xfrm>
            <a:off x="1037564" y="599226"/>
            <a:ext cx="6434952" cy="752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4287"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Build a Proper </a:t>
            </a:r>
            <a:r>
              <a:rPr lang="en-US" altLang="zh-CN" sz="4287" dirty="0" err="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RegEx</a:t>
            </a:r>
            <a:endParaRPr lang="zh-CN" altLang="en-US" sz="2143" dirty="0">
              <a:sym typeface="Arial" panose="020B0604020202020204" pitchFamily="34" charset="0"/>
            </a:endParaRPr>
          </a:p>
        </p:txBody>
      </p:sp>
      <p:sp>
        <p:nvSpPr>
          <p:cNvPr id="15" name="TextBox 19"/>
          <p:cNvSpPr>
            <a:spLocks noChangeArrowheads="1"/>
          </p:cNvSpPr>
          <p:nvPr/>
        </p:nvSpPr>
        <p:spPr bwMode="auto">
          <a:xfrm>
            <a:off x="6345305" y="5750299"/>
            <a:ext cx="519475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400" dirty="0">
                <a:solidFill>
                  <a:schemeClr val="bg1"/>
                </a:solidFill>
                <a:sym typeface="Arial" panose="020B0604020202020204" pitchFamily="34" charset="0"/>
              </a:rPr>
              <a:t>For full </a:t>
            </a:r>
            <a:r>
              <a:rPr lang="en-US" altLang="zh-CN" sz="1400" dirty="0" err="1">
                <a:solidFill>
                  <a:schemeClr val="bg1"/>
                </a:solidFill>
                <a:sym typeface="Arial" panose="020B0604020202020204" pitchFamily="34" charset="0"/>
              </a:rPr>
              <a:t>RegEx</a:t>
            </a:r>
            <a:r>
              <a:rPr lang="en-US" altLang="zh-CN" sz="1400" dirty="0">
                <a:solidFill>
                  <a:schemeClr val="bg1"/>
                </a:solidFill>
                <a:sym typeface="Arial" panose="020B0604020202020204" pitchFamily="34" charset="0"/>
              </a:rPr>
              <a:t> library: https://docs.python.org/2/library/re.html</a:t>
            </a:r>
            <a:endParaRPr lang="zh-CN" altLang="en-US" sz="1400" dirty="0">
              <a:solidFill>
                <a:schemeClr val="bg1"/>
              </a:solidFill>
              <a:sym typeface="Arial" panose="020B0604020202020204" pitchFamily="34" charset="0"/>
            </a:endParaRPr>
          </a:p>
        </p:txBody>
      </p:sp>
      <p:sp>
        <p:nvSpPr>
          <p:cNvPr id="5" name="TextBox 4"/>
          <p:cNvSpPr txBox="1"/>
          <p:nvPr/>
        </p:nvSpPr>
        <p:spPr>
          <a:xfrm>
            <a:off x="624049" y="2113066"/>
            <a:ext cx="11286057" cy="1200329"/>
          </a:xfrm>
          <a:prstGeom prst="rect">
            <a:avLst/>
          </a:prstGeom>
          <a:noFill/>
        </p:spPr>
        <p:txBody>
          <a:bodyPr wrap="square" rtlCol="0">
            <a:spAutoFit/>
          </a:bodyPr>
          <a:lstStyle/>
          <a:p>
            <a:r>
              <a:rPr lang="en-US" dirty="0">
                <a:solidFill>
                  <a:schemeClr val="bg1"/>
                </a:solidFill>
              </a:rPr>
              <a:t>&lt;a </a:t>
            </a:r>
            <a:r>
              <a:rPr lang="en-US" dirty="0" err="1">
                <a:solidFill>
                  <a:schemeClr val="bg1"/>
                </a:solidFill>
              </a:rPr>
              <a:t>href</a:t>
            </a:r>
            <a:r>
              <a:rPr lang="en-US" dirty="0">
                <a:solidFill>
                  <a:schemeClr val="bg1"/>
                </a:solidFill>
              </a:rPr>
              <a:t>="</a:t>
            </a:r>
            <a:r>
              <a:rPr lang="en-US" dirty="0">
                <a:solidFill>
                  <a:srgbClr val="FF0000"/>
                </a:solidFill>
              </a:rPr>
              <a:t>20161111011343(1).</a:t>
            </a:r>
            <a:r>
              <a:rPr lang="en-US" dirty="0" err="1">
                <a:solidFill>
                  <a:srgbClr val="FF0000"/>
                </a:solidFill>
              </a:rPr>
              <a:t>htm</a:t>
            </a:r>
            <a:r>
              <a:rPr lang="en-US" dirty="0">
                <a:solidFill>
                  <a:schemeClr val="bg1"/>
                </a:solidFill>
              </a:rPr>
              <a:t>" target="_blank"&gt;</a:t>
            </a:r>
          </a:p>
          <a:p>
            <a:r>
              <a:rPr lang="en-US" dirty="0">
                <a:solidFill>
                  <a:schemeClr val="bg1"/>
                </a:solidFill>
              </a:rPr>
              <a:t>	&lt;</a:t>
            </a:r>
            <a:r>
              <a:rPr lang="en-US" dirty="0" err="1">
                <a:solidFill>
                  <a:schemeClr val="bg1"/>
                </a:solidFill>
              </a:rPr>
              <a:t>img</a:t>
            </a:r>
            <a:r>
              <a:rPr lang="en-US" dirty="0">
                <a:solidFill>
                  <a:schemeClr val="bg1"/>
                </a:solidFill>
              </a:rPr>
              <a:t> </a:t>
            </a:r>
            <a:r>
              <a:rPr lang="en-US" dirty="0" err="1">
                <a:solidFill>
                  <a:schemeClr val="bg1"/>
                </a:solidFill>
              </a:rPr>
              <a:t>src</a:t>
            </a:r>
            <a:r>
              <a:rPr lang="en-US" dirty="0">
                <a:solidFill>
                  <a:schemeClr val="bg1"/>
                </a:solidFill>
              </a:rPr>
              <a:t>="http://img.zhuoku.com/2016/11/11/</a:t>
            </a:r>
            <a:r>
              <a:rPr lang="en-US" dirty="0" err="1">
                <a:solidFill>
                  <a:schemeClr val="bg1"/>
                </a:solidFill>
              </a:rPr>
              <a:t>angelababy</a:t>
            </a:r>
            <a:r>
              <a:rPr lang="en-US" dirty="0">
                <a:solidFill>
                  <a:schemeClr val="bg1"/>
                </a:solidFill>
              </a:rPr>
              <a:t>/thumbs/tn_angelababy01.jpg" 	alt="</a:t>
            </a:r>
            <a:r>
              <a:rPr lang="en-US" dirty="0" err="1">
                <a:solidFill>
                  <a:schemeClr val="bg1"/>
                </a:solidFill>
              </a:rPr>
              <a:t>Angelababy</a:t>
            </a:r>
            <a:r>
              <a:rPr lang="en-US" dirty="0">
                <a:solidFill>
                  <a:schemeClr val="bg1"/>
                </a:solidFill>
              </a:rPr>
              <a:t> </a:t>
            </a:r>
            <a:r>
              <a:rPr lang="zh-CN" altLang="en-US" dirty="0">
                <a:solidFill>
                  <a:schemeClr val="bg1"/>
                </a:solidFill>
              </a:rPr>
              <a:t>杨颖</a:t>
            </a:r>
            <a:r>
              <a:rPr lang="en-US" altLang="zh-CN" dirty="0">
                <a:solidFill>
                  <a:schemeClr val="bg1"/>
                </a:solidFill>
              </a:rPr>
              <a:t>【</a:t>
            </a:r>
            <a:r>
              <a:rPr lang="zh-CN" altLang="en-US" dirty="0">
                <a:solidFill>
                  <a:schemeClr val="bg1"/>
                </a:solidFill>
              </a:rPr>
              <a:t>衣品天成</a:t>
            </a:r>
            <a:r>
              <a:rPr lang="en-US" altLang="zh-CN" dirty="0">
                <a:solidFill>
                  <a:schemeClr val="bg1"/>
                </a:solidFill>
              </a:rPr>
              <a:t>】</a:t>
            </a:r>
            <a:r>
              <a:rPr lang="zh-CN" altLang="en-US" dirty="0">
                <a:solidFill>
                  <a:schemeClr val="bg1"/>
                </a:solidFill>
              </a:rPr>
              <a:t>淘宝女装宽屏壁纸</a:t>
            </a:r>
            <a:r>
              <a:rPr lang="en-US" altLang="zh-CN" dirty="0">
                <a:solidFill>
                  <a:schemeClr val="bg1"/>
                </a:solidFill>
              </a:rPr>
              <a:t>"&gt;</a:t>
            </a:r>
          </a:p>
          <a:p>
            <a:r>
              <a:rPr lang="en-US" altLang="zh-CN" dirty="0">
                <a:solidFill>
                  <a:schemeClr val="bg1"/>
                </a:solidFill>
              </a:rPr>
              <a:t>&lt;/</a:t>
            </a:r>
            <a:r>
              <a:rPr lang="en-US" dirty="0">
                <a:solidFill>
                  <a:schemeClr val="bg1"/>
                </a:solidFill>
              </a:rPr>
              <a:t>a&gt;</a:t>
            </a:r>
          </a:p>
        </p:txBody>
      </p:sp>
      <p:sp>
        <p:nvSpPr>
          <p:cNvPr id="7" name="TextBox 6"/>
          <p:cNvSpPr txBox="1"/>
          <p:nvPr/>
        </p:nvSpPr>
        <p:spPr>
          <a:xfrm>
            <a:off x="651943" y="3417571"/>
            <a:ext cx="8433719" cy="369332"/>
          </a:xfrm>
          <a:prstGeom prst="rect">
            <a:avLst/>
          </a:prstGeom>
          <a:noFill/>
        </p:spPr>
        <p:txBody>
          <a:bodyPr wrap="none" rtlCol="0">
            <a:spAutoFit/>
          </a:bodyPr>
          <a:lstStyle/>
          <a:p>
            <a:r>
              <a:rPr lang="en-US" dirty="0">
                <a:solidFill>
                  <a:schemeClr val="bg1"/>
                </a:solidFill>
                <a:latin typeface="+mn-ea"/>
                <a:ea typeface="+mn-ea"/>
              </a:rPr>
              <a:t>The .</a:t>
            </a:r>
            <a:r>
              <a:rPr lang="en-US" dirty="0" err="1">
                <a:solidFill>
                  <a:schemeClr val="bg1"/>
                </a:solidFill>
                <a:latin typeface="+mn-ea"/>
                <a:ea typeface="+mn-ea"/>
              </a:rPr>
              <a:t>htm</a:t>
            </a:r>
            <a:r>
              <a:rPr lang="en-US" dirty="0">
                <a:solidFill>
                  <a:schemeClr val="bg1"/>
                </a:solidFill>
                <a:latin typeface="+mn-ea"/>
                <a:ea typeface="+mn-ea"/>
              </a:rPr>
              <a:t> file marked with red is what we need. So we build a </a:t>
            </a:r>
            <a:r>
              <a:rPr lang="en-US" dirty="0" err="1">
                <a:solidFill>
                  <a:schemeClr val="bg1"/>
                </a:solidFill>
                <a:latin typeface="+mn-ea"/>
                <a:ea typeface="+mn-ea"/>
              </a:rPr>
              <a:t>RegEx</a:t>
            </a:r>
            <a:r>
              <a:rPr lang="en-US" dirty="0">
                <a:solidFill>
                  <a:schemeClr val="bg1"/>
                </a:solidFill>
                <a:latin typeface="+mn-ea"/>
                <a:ea typeface="+mn-ea"/>
              </a:rPr>
              <a:t> below:</a:t>
            </a:r>
          </a:p>
        </p:txBody>
      </p:sp>
      <p:sp>
        <p:nvSpPr>
          <p:cNvPr id="8" name="TextBox 7"/>
          <p:cNvSpPr txBox="1"/>
          <p:nvPr/>
        </p:nvSpPr>
        <p:spPr>
          <a:xfrm>
            <a:off x="682423" y="3941725"/>
            <a:ext cx="6072496" cy="369332"/>
          </a:xfrm>
          <a:prstGeom prst="rect">
            <a:avLst/>
          </a:prstGeom>
          <a:noFill/>
        </p:spPr>
        <p:txBody>
          <a:bodyPr wrap="none" rtlCol="0">
            <a:spAutoFit/>
          </a:bodyPr>
          <a:lstStyle/>
          <a:p>
            <a:r>
              <a:rPr lang="en-US" dirty="0" err="1">
                <a:solidFill>
                  <a:schemeClr val="bg1"/>
                </a:solidFill>
              </a:rPr>
              <a:t>reg</a:t>
            </a:r>
            <a:r>
              <a:rPr lang="en-US" dirty="0">
                <a:solidFill>
                  <a:schemeClr val="bg1"/>
                </a:solidFill>
              </a:rPr>
              <a:t> = </a:t>
            </a:r>
            <a:r>
              <a:rPr lang="en-US" dirty="0" err="1">
                <a:solidFill>
                  <a:schemeClr val="bg1"/>
                </a:solidFill>
              </a:rPr>
              <a:t>r'href</a:t>
            </a:r>
            <a:r>
              <a:rPr lang="en-US" dirty="0">
                <a:solidFill>
                  <a:schemeClr val="bg1"/>
                </a:solidFill>
              </a:rPr>
              <a:t>="</a:t>
            </a:r>
            <a:r>
              <a:rPr lang="en-US" dirty="0">
                <a:solidFill>
                  <a:srgbClr val="FF0000"/>
                </a:solidFill>
              </a:rPr>
              <a:t>(.+?\.</a:t>
            </a:r>
            <a:r>
              <a:rPr lang="en-US" dirty="0" err="1">
                <a:solidFill>
                  <a:srgbClr val="FF0000"/>
                </a:solidFill>
              </a:rPr>
              <a:t>htm</a:t>
            </a:r>
            <a:r>
              <a:rPr lang="en-US" dirty="0">
                <a:solidFill>
                  <a:srgbClr val="FF0000"/>
                </a:solidFill>
              </a:rPr>
              <a:t>)</a:t>
            </a:r>
            <a:r>
              <a:rPr lang="en-US" dirty="0">
                <a:solidFill>
                  <a:schemeClr val="bg1"/>
                </a:solidFill>
              </a:rPr>
              <a:t>"</a:t>
            </a:r>
            <a:r>
              <a:rPr lang="en-US" dirty="0">
                <a:solidFill>
                  <a:srgbClr val="FF0000"/>
                </a:solidFill>
              </a:rPr>
              <a:t> </a:t>
            </a:r>
            <a:r>
              <a:rPr lang="en-US" dirty="0">
                <a:solidFill>
                  <a:schemeClr val="bg1"/>
                </a:solidFill>
              </a:rPr>
              <a:t>target="_blank"&gt;&lt;</a:t>
            </a:r>
            <a:r>
              <a:rPr lang="en-US" dirty="0" err="1">
                <a:solidFill>
                  <a:schemeClr val="bg1"/>
                </a:solidFill>
              </a:rPr>
              <a:t>img</a:t>
            </a:r>
            <a:r>
              <a:rPr lang="en-US" dirty="0">
                <a:solidFill>
                  <a:schemeClr val="bg1"/>
                </a:solidFill>
              </a:rPr>
              <a:t> </a:t>
            </a:r>
            <a:r>
              <a:rPr lang="en-US" dirty="0" err="1">
                <a:solidFill>
                  <a:schemeClr val="bg1"/>
                </a:solidFill>
              </a:rPr>
              <a:t>src</a:t>
            </a:r>
            <a:r>
              <a:rPr lang="en-US" dirty="0">
                <a:solidFill>
                  <a:schemeClr val="bg1"/>
                </a:solidFill>
              </a:rPr>
              <a:t>="http://'</a:t>
            </a:r>
          </a:p>
        </p:txBody>
      </p:sp>
      <p:sp>
        <p:nvSpPr>
          <p:cNvPr id="11" name="TextBox 10"/>
          <p:cNvSpPr txBox="1"/>
          <p:nvPr/>
        </p:nvSpPr>
        <p:spPr>
          <a:xfrm>
            <a:off x="651943" y="4449773"/>
            <a:ext cx="10488006" cy="923330"/>
          </a:xfrm>
          <a:prstGeom prst="rect">
            <a:avLst/>
          </a:prstGeom>
          <a:noFill/>
        </p:spPr>
        <p:txBody>
          <a:bodyPr wrap="square" rtlCol="0">
            <a:spAutoFit/>
          </a:bodyPr>
          <a:lstStyle/>
          <a:p>
            <a:r>
              <a:rPr lang="en-US" dirty="0">
                <a:solidFill>
                  <a:schemeClr val="bg1"/>
                </a:solidFill>
              </a:rPr>
              <a:t>When we use </a:t>
            </a:r>
            <a:r>
              <a:rPr lang="en-US" dirty="0" err="1">
                <a:solidFill>
                  <a:schemeClr val="bg1"/>
                </a:solidFill>
              </a:rPr>
              <a:t>re.findall</a:t>
            </a:r>
            <a:r>
              <a:rPr lang="en-US" dirty="0">
                <a:solidFill>
                  <a:schemeClr val="bg1"/>
                </a:solidFill>
              </a:rPr>
              <a:t>() and set the </a:t>
            </a:r>
            <a:r>
              <a:rPr lang="en-US" dirty="0" err="1">
                <a:solidFill>
                  <a:schemeClr val="bg1"/>
                </a:solidFill>
              </a:rPr>
              <a:t>RegEx</a:t>
            </a:r>
            <a:r>
              <a:rPr lang="en-US" dirty="0">
                <a:solidFill>
                  <a:schemeClr val="bg1"/>
                </a:solidFill>
              </a:rPr>
              <a:t> as flag, we can get all the .</a:t>
            </a:r>
            <a:r>
              <a:rPr lang="en-US" dirty="0" err="1">
                <a:solidFill>
                  <a:schemeClr val="bg1"/>
                </a:solidFill>
              </a:rPr>
              <a:t>htm</a:t>
            </a:r>
            <a:r>
              <a:rPr lang="en-US" dirty="0">
                <a:solidFill>
                  <a:schemeClr val="bg1"/>
                </a:solidFill>
              </a:rPr>
              <a:t> </a:t>
            </a:r>
            <a:r>
              <a:rPr lang="en-US">
                <a:solidFill>
                  <a:schemeClr val="bg1"/>
                </a:solidFill>
              </a:rPr>
              <a:t>file name from </a:t>
            </a:r>
            <a:r>
              <a:rPr lang="en-US" dirty="0">
                <a:solidFill>
                  <a:schemeClr val="bg1"/>
                </a:solidFill>
              </a:rPr>
              <a:t>the source code</a:t>
            </a:r>
            <a:r>
              <a:rPr lang="en-US">
                <a:solidFill>
                  <a:schemeClr val="bg1"/>
                </a:solidFill>
              </a:rPr>
              <a:t>.  And </a:t>
            </a:r>
            <a:r>
              <a:rPr lang="en-US" dirty="0">
                <a:solidFill>
                  <a:schemeClr val="bg1"/>
                </a:solidFill>
              </a:rPr>
              <a:t>we can use same method to get .jpg file in the .</a:t>
            </a:r>
            <a:r>
              <a:rPr lang="en-US" dirty="0" err="1">
                <a:solidFill>
                  <a:schemeClr val="bg1"/>
                </a:solidFill>
              </a:rPr>
              <a:t>htm</a:t>
            </a:r>
            <a:r>
              <a:rPr lang="en-US" dirty="0">
                <a:solidFill>
                  <a:schemeClr val="bg1"/>
                </a:solidFill>
              </a:rPr>
              <a:t> file. Then use </a:t>
            </a:r>
            <a:r>
              <a:rPr lang="en-US" dirty="0" err="1">
                <a:solidFill>
                  <a:schemeClr val="bg1"/>
                </a:solidFill>
              </a:rPr>
              <a:t>urllib.urlretrieve</a:t>
            </a:r>
            <a:r>
              <a:rPr lang="en-US" dirty="0">
                <a:solidFill>
                  <a:schemeClr val="bg1"/>
                </a:solidFill>
              </a:rPr>
              <a:t>() to download .jpg file to local.</a:t>
            </a:r>
          </a:p>
        </p:txBody>
      </p:sp>
    </p:spTree>
    <p:extLst>
      <p:ext uri="{BB962C8B-B14F-4D97-AF65-F5344CB8AC3E}">
        <p14:creationId xmlns:p14="http://schemas.microsoft.com/office/powerpoint/2010/main" val="2934017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梯形 3"/>
          <p:cNvSpPr>
            <a:spLocks noChangeArrowheads="1"/>
          </p:cNvSpPr>
          <p:nvPr/>
        </p:nvSpPr>
        <p:spPr bwMode="auto">
          <a:xfrm rot="10800000" flipV="1">
            <a:off x="1769981" y="210215"/>
            <a:ext cx="8574390" cy="943258"/>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2262 w 21600"/>
              <a:gd name="T13" fmla="*/ 2262 h 21600"/>
              <a:gd name="T14" fmla="*/ 19338 w 21600"/>
              <a:gd name="T15" fmla="*/ 19338 h 21600"/>
            </a:gdLst>
            <a:ahLst/>
            <a:cxnLst>
              <a:cxn ang="T8">
                <a:pos x="T0" y="T1"/>
              </a:cxn>
              <a:cxn ang="T9">
                <a:pos x="T2" y="T3"/>
              </a:cxn>
              <a:cxn ang="T10">
                <a:pos x="T4" y="T5"/>
              </a:cxn>
              <a:cxn ang="T11">
                <a:pos x="T6" y="T7"/>
              </a:cxn>
            </a:cxnLst>
            <a:rect l="T12" t="T13" r="T14" b="T15"/>
            <a:pathLst>
              <a:path w="21600" h="21600">
                <a:moveTo>
                  <a:pt x="0" y="0"/>
                </a:moveTo>
                <a:lnTo>
                  <a:pt x="923" y="21600"/>
                </a:lnTo>
                <a:lnTo>
                  <a:pt x="20677" y="21600"/>
                </a:lnTo>
                <a:lnTo>
                  <a:pt x="21600" y="0"/>
                </a:lnTo>
                <a:lnTo>
                  <a:pt x="0" y="0"/>
                </a:lnTo>
                <a:close/>
              </a:path>
            </a:pathLst>
          </a:custGeom>
          <a:solidFill>
            <a:srgbClr val="D8D8D8">
              <a:alpha val="85097"/>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r>
              <a:rPr lang="en-US" sz="4290" b="1" dirty="0">
                <a:solidFill>
                  <a:schemeClr val="bg1"/>
                </a:solidFill>
                <a:latin typeface="+mj-ea"/>
                <a:ea typeface="+mj-ea"/>
              </a:rPr>
              <a:t>	 Add a Reminder</a:t>
            </a:r>
          </a:p>
        </p:txBody>
      </p:sp>
      <p:sp>
        <p:nvSpPr>
          <p:cNvPr id="34820" name="梯形 4"/>
          <p:cNvSpPr>
            <a:spLocks noChangeArrowheads="1"/>
          </p:cNvSpPr>
          <p:nvPr/>
        </p:nvSpPr>
        <p:spPr bwMode="auto">
          <a:xfrm rot="10800000" flipV="1">
            <a:off x="1111045" y="1267016"/>
            <a:ext cx="9950244" cy="457334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2376 w 21600"/>
              <a:gd name="T13" fmla="*/ 2376 h 21600"/>
              <a:gd name="T14" fmla="*/ 19224 w 21600"/>
              <a:gd name="T15" fmla="*/ 19224 h 21600"/>
            </a:gdLst>
            <a:ahLst/>
            <a:cxnLst>
              <a:cxn ang="T8">
                <a:pos x="T0" y="T1"/>
              </a:cxn>
              <a:cxn ang="T9">
                <a:pos x="T2" y="T3"/>
              </a:cxn>
              <a:cxn ang="T10">
                <a:pos x="T4" y="T5"/>
              </a:cxn>
              <a:cxn ang="T11">
                <a:pos x="T6" y="T7"/>
              </a:cxn>
            </a:cxnLst>
            <a:rect l="T12" t="T13" r="T14" b="T15"/>
            <a:pathLst>
              <a:path w="21600" h="21600">
                <a:moveTo>
                  <a:pt x="0" y="0"/>
                </a:moveTo>
                <a:lnTo>
                  <a:pt x="1152" y="21600"/>
                </a:lnTo>
                <a:lnTo>
                  <a:pt x="20448" y="21600"/>
                </a:lnTo>
                <a:lnTo>
                  <a:pt x="21600" y="0"/>
                </a:lnTo>
                <a:lnTo>
                  <a:pt x="0" y="0"/>
                </a:lnTo>
                <a:close/>
              </a:path>
            </a:pathLst>
          </a:custGeom>
          <a:solidFill>
            <a:srgbClr val="D8D8D8">
              <a:alpha val="5999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sz="2143"/>
          </a:p>
        </p:txBody>
      </p:sp>
      <p:sp>
        <p:nvSpPr>
          <p:cNvPr id="34822" name="直接连接符 15"/>
          <p:cNvSpPr>
            <a:spLocks noChangeShapeType="1"/>
          </p:cNvSpPr>
          <p:nvPr/>
        </p:nvSpPr>
        <p:spPr bwMode="auto">
          <a:xfrm flipH="1">
            <a:off x="1898522" y="1209300"/>
            <a:ext cx="8317310" cy="1890"/>
          </a:xfrm>
          <a:prstGeom prst="line">
            <a:avLst/>
          </a:prstGeom>
          <a:noFill/>
          <a:ln w="3175">
            <a:solidFill>
              <a:srgbClr val="A5A5A5">
                <a:alpha val="87842"/>
              </a:srgbClr>
            </a:solidFill>
            <a:miter lim="800000"/>
            <a:headEnd/>
            <a:tailEnd/>
          </a:ln>
          <a:extLst>
            <a:ext uri="{909E8E84-426E-40DD-AFC4-6F175D3DCCD1}">
              <a14:hiddenFill xmlns:a14="http://schemas.microsoft.com/office/drawing/2010/main">
                <a:noFill/>
              </a14:hiddenFill>
            </a:ext>
          </a:extLst>
        </p:spPr>
        <p:txBody>
          <a:bodyPr/>
          <a:lstStyle/>
          <a:p>
            <a:endParaRPr lang="en-US" sz="2143"/>
          </a:p>
        </p:txBody>
      </p:sp>
      <p:sp>
        <p:nvSpPr>
          <p:cNvPr id="34824" name="TextBox 18"/>
          <p:cNvSpPr>
            <a:spLocks noChangeArrowheads="1"/>
          </p:cNvSpPr>
          <p:nvPr/>
        </p:nvSpPr>
        <p:spPr bwMode="auto">
          <a:xfrm>
            <a:off x="2306884" y="1473258"/>
            <a:ext cx="7834659" cy="2070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When the spider is running, you may leave the computer alone, go get something to eat or date someone. But how do you know when will the task complete or fail? So, you need a reminder. We can use </a:t>
            </a:r>
            <a:r>
              <a:rPr lang="en-US" altLang="zh-CN" sz="2143" dirty="0" err="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smtplib</a:t>
            </a:r>
            <a:r>
              <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 package to send you an email.</a:t>
            </a:r>
            <a:endParaRPr lang="zh-CN" altLang="en-US"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143" dirty="0">
              <a:solidFill>
                <a:srgbClr val="000000"/>
              </a:solidFill>
              <a:sym typeface="Arial"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7667" y="3331629"/>
            <a:ext cx="7633092" cy="2114659"/>
          </a:xfrm>
          <a:prstGeom prst="rect">
            <a:avLst/>
          </a:prstGeom>
        </p:spPr>
      </p:pic>
    </p:spTree>
    <p:extLst>
      <p:ext uri="{BB962C8B-B14F-4D97-AF65-F5344CB8AC3E}">
        <p14:creationId xmlns:p14="http://schemas.microsoft.com/office/powerpoint/2010/main" val="3692441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矩形 1"/>
          <p:cNvSpPr>
            <a:spLocks noChangeArrowheads="1"/>
          </p:cNvSpPr>
          <p:nvPr/>
        </p:nvSpPr>
        <p:spPr bwMode="auto">
          <a:xfrm>
            <a:off x="2237903" y="1436007"/>
            <a:ext cx="3525325" cy="605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r>
              <a:rPr lang="en-US" altLang="zh-CN" sz="3334"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Code and Demo</a:t>
            </a:r>
            <a:endParaRPr lang="zh-CN" altLang="en-US" sz="3334"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846" name="直接连接符 5"/>
          <p:cNvSpPr>
            <a:spLocks noChangeShapeType="1"/>
          </p:cNvSpPr>
          <p:nvPr/>
        </p:nvSpPr>
        <p:spPr bwMode="auto">
          <a:xfrm>
            <a:off x="2237903" y="2077438"/>
            <a:ext cx="7544177" cy="0"/>
          </a:xfrm>
          <a:prstGeom prst="line">
            <a:avLst/>
          </a:prstGeom>
          <a:noFill/>
          <a:ln w="6350">
            <a:solidFill>
              <a:srgbClr val="A5A5A5"/>
            </a:solidFill>
            <a:miter lim="800000"/>
            <a:headEnd/>
            <a:tailEnd/>
          </a:ln>
          <a:extLst>
            <a:ext uri="{909E8E84-426E-40DD-AFC4-6F175D3DCCD1}">
              <a14:hiddenFill xmlns:a14="http://schemas.microsoft.com/office/drawing/2010/main">
                <a:noFill/>
              </a14:hiddenFill>
            </a:ext>
          </a:extLst>
        </p:spPr>
        <p:txBody>
          <a:bodyPr/>
          <a:lstStyle/>
          <a:p>
            <a:endParaRPr lang="en-US" sz="2143"/>
          </a:p>
        </p:txBody>
      </p:sp>
      <p:sp>
        <p:nvSpPr>
          <p:cNvPr id="35847" name="TextBox 7"/>
          <p:cNvSpPr>
            <a:spLocks noChangeArrowheads="1"/>
          </p:cNvSpPr>
          <p:nvPr/>
        </p:nvSpPr>
        <p:spPr bwMode="auto">
          <a:xfrm>
            <a:off x="2342802" y="2353054"/>
            <a:ext cx="7030016" cy="1411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Lets go through the code shortly and try to get some wallpapers.</a:t>
            </a:r>
            <a:endParaRPr lang="zh-CN" altLang="en-US"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143"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143" dirty="0">
              <a:solidFill>
                <a:srgbClr val="000000"/>
              </a:solidFill>
              <a:sym typeface="Arial" panose="020B0604020202020204" pitchFamily="34" charset="0"/>
            </a:endParaRPr>
          </a:p>
        </p:txBody>
      </p:sp>
    </p:spTree>
    <p:extLst>
      <p:ext uri="{BB962C8B-B14F-4D97-AF65-F5344CB8AC3E}">
        <p14:creationId xmlns:p14="http://schemas.microsoft.com/office/powerpoint/2010/main" val="1879907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直接连接符 20"/>
          <p:cNvSpPr>
            <a:spLocks noChangeShapeType="1"/>
          </p:cNvSpPr>
          <p:nvPr/>
        </p:nvSpPr>
        <p:spPr bwMode="auto">
          <a:xfrm>
            <a:off x="2494984" y="3686080"/>
            <a:ext cx="7202034" cy="0"/>
          </a:xfrm>
          <a:prstGeom prst="line">
            <a:avLst/>
          </a:prstGeom>
          <a:noFill/>
          <a:ln w="9525">
            <a:solidFill>
              <a:srgbClr val="D8D8D8"/>
            </a:solidFill>
            <a:miter lim="800000"/>
            <a:headEnd/>
            <a:tailEnd/>
          </a:ln>
          <a:extLst>
            <a:ext uri="{909E8E84-426E-40DD-AFC4-6F175D3DCCD1}">
              <a14:hiddenFill xmlns:a14="http://schemas.microsoft.com/office/drawing/2010/main">
                <a:noFill/>
              </a14:hiddenFill>
            </a:ext>
          </a:extLst>
        </p:spPr>
        <p:txBody>
          <a:bodyPr/>
          <a:lstStyle/>
          <a:p>
            <a:endParaRPr lang="en-US" sz="2143"/>
          </a:p>
        </p:txBody>
      </p:sp>
      <p:sp>
        <p:nvSpPr>
          <p:cNvPr id="36867" name="TextBox 22"/>
          <p:cNvSpPr>
            <a:spLocks noChangeArrowheads="1"/>
          </p:cNvSpPr>
          <p:nvPr/>
        </p:nvSpPr>
        <p:spPr bwMode="auto">
          <a:xfrm>
            <a:off x="2667001" y="2570806"/>
            <a:ext cx="6772937" cy="752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4287">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 THANK YOU</a:t>
            </a:r>
            <a:r>
              <a:rPr lang="zh-CN" altLang="en-US" sz="4287">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sz="4287">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endParaRPr lang="zh-CN" altLang="en-US" sz="4287">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1899061918"/>
      </p:ext>
    </p:extLst>
  </p:cSld>
  <p:clrMapOvr>
    <a:masterClrMapping/>
  </p:clrMapOvr>
</p:sld>
</file>

<file path=ppt/theme/theme1.xml><?xml version="1.0" encoding="utf-8"?>
<a:theme xmlns:a="http://schemas.openxmlformats.org/drawingml/2006/main" name="Theme1">
  <a:themeElements>
    <a:clrScheme name="自定义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B0F0"/>
      </a:hlink>
      <a:folHlink>
        <a:srgbClr val="800080"/>
      </a:folHlink>
    </a:clrScheme>
    <a:fontScheme name="日落">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Lst>
    <a:ext uri="{05A4C25C-085E-4340-85A3-A5531E510DB2}">
      <thm15:themeFamily xmlns:thm15="http://schemas.microsoft.com/office/thememl/2012/main" name="Theme1" id="{390757CA-EF8E-4C36-9D34-7BF799A2E15C}" vid="{0B4C7DD1-4BD1-4A12-9931-2C9E39FEFBD2}"/>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Theme1</Template>
  <TotalTime>381</TotalTime>
  <Words>492</Words>
  <Application>Microsoft Office PowerPoint</Application>
  <PresentationFormat>Widescreen</PresentationFormat>
  <Paragraphs>74</Paragraphs>
  <Slides>8</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8</vt:i4>
      </vt:variant>
    </vt:vector>
  </HeadingPairs>
  <TitlesOfParts>
    <vt:vector size="14" baseType="lpstr">
      <vt:lpstr>宋体</vt:lpstr>
      <vt:lpstr>微软雅黑</vt:lpstr>
      <vt:lpstr>Arial</vt:lpstr>
      <vt:lpstr>Calibri</vt:lpstr>
      <vt:lpstr>Theme1</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Juncheng Li</dc:creator>
  <cp:lastModifiedBy>Juncheng Li</cp:lastModifiedBy>
  <cp:revision>31</cp:revision>
  <dcterms:created xsi:type="dcterms:W3CDTF">2016-12-06T20:16:27Z</dcterms:created>
  <dcterms:modified xsi:type="dcterms:W3CDTF">2016-12-07T23:43:18Z</dcterms:modified>
</cp:coreProperties>
</file>

<file path=docProps/thumbnail.jpeg>
</file>